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851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609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463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351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093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210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651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011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775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263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4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CBB70A-96E5-4876-9F5A-52FAEA251D39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6F7CED-A11F-452C-AAD9-432CCD357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907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01317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307694" y="1556792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Jaroslava </a:t>
            </a:r>
            <a:r>
              <a:rPr lang="cs-CZ" sz="2800" dirty="0" err="1" smtClean="0"/>
              <a:t>Kreisingerová</a:t>
            </a:r>
            <a:endParaRPr lang="cs-CZ" sz="2800" dirty="0" smtClean="0"/>
          </a:p>
          <a:p>
            <a:r>
              <a:rPr lang="cs-CZ" sz="2800" dirty="0" smtClean="0"/>
              <a:t>Název</a:t>
            </a:r>
            <a:r>
              <a:rPr lang="cs-CZ" sz="2800" dirty="0" smtClean="0"/>
              <a:t>: </a:t>
            </a:r>
            <a:r>
              <a:rPr lang="cs-CZ" sz="2800" dirty="0" smtClean="0"/>
              <a:t>VY_52_INOVACE_04_Obilniny - báseň</a:t>
            </a: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</a:t>
            </a:r>
            <a:r>
              <a:rPr lang="cs-CZ" sz="2800" dirty="0" smtClean="0"/>
              <a:t>Člověk a jeho svět – Prvouka</a:t>
            </a:r>
          </a:p>
          <a:p>
            <a:r>
              <a:rPr lang="cs-CZ" sz="2800" dirty="0" smtClean="0"/>
              <a:t>Číslo </a:t>
            </a:r>
            <a:r>
              <a:rPr lang="cs-CZ" sz="2800" dirty="0" smtClean="0"/>
              <a:t>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7890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1772258" y="332026"/>
            <a:ext cx="686704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                     Obilniny</a:t>
            </a:r>
          </a:p>
          <a:p>
            <a:endParaRPr lang="cs-CZ" sz="3200" dirty="0"/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251520" y="836712"/>
            <a:ext cx="853244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Mezi naše nejznámější obilniny patří :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pšenice, žito, ječmen, oves.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Nauč se je poznávat, básnička ti pomůže.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Pšenice</a:t>
            </a:r>
            <a:r>
              <a:rPr lang="cs-CZ" sz="2400" b="1" dirty="0" smtClean="0"/>
              <a:t> je bez vousků,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dá nám mouku na housku.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     Víš, jak poznáš </a:t>
            </a:r>
            <a:r>
              <a:rPr lang="cs-CZ" sz="2400" b="1" dirty="0" smtClean="0">
                <a:solidFill>
                  <a:srgbClr val="FF0000"/>
                </a:solidFill>
              </a:rPr>
              <a:t>žita</a:t>
            </a:r>
            <a:r>
              <a:rPr lang="cs-CZ" sz="2400" b="1" dirty="0" smtClean="0"/>
              <a:t> lán?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Vousy trčí do všech stran.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39581"/>
            <a:ext cx="821897" cy="2121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pc\AppData\Local\Microsoft\Windows\Temporary Internet Files\Content.IE5\FNPZ77IB\MC900297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309" y="2780928"/>
            <a:ext cx="1250899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3806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899592" y="260648"/>
            <a:ext cx="52565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Ječmen</a:t>
            </a:r>
            <a:r>
              <a:rPr lang="cs-CZ" sz="2400" b="1" dirty="0" smtClean="0"/>
              <a:t> pořádek má rád,</a:t>
            </a:r>
          </a:p>
          <a:p>
            <a:r>
              <a:rPr lang="cs-CZ" sz="2400" b="1" dirty="0" smtClean="0"/>
              <a:t> vousy češe do dvou řad.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Zato </a:t>
            </a:r>
            <a:r>
              <a:rPr lang="cs-CZ" sz="2400" b="1" dirty="0" smtClean="0">
                <a:solidFill>
                  <a:srgbClr val="FF0000"/>
                </a:solidFill>
              </a:rPr>
              <a:t>oves</a:t>
            </a:r>
            <a:r>
              <a:rPr lang="cs-CZ" sz="2400" b="1" dirty="0" smtClean="0"/>
              <a:t> střapatý,</a:t>
            </a:r>
          </a:p>
          <a:p>
            <a:r>
              <a:rPr lang="cs-CZ" sz="2400" b="1" dirty="0" smtClean="0"/>
              <a:t>hází vločky pod paty.</a:t>
            </a:r>
          </a:p>
          <a:p>
            <a:endParaRPr lang="cs-CZ" sz="2400" b="1" dirty="0"/>
          </a:p>
          <a:p>
            <a:r>
              <a:rPr lang="cs-CZ" sz="2400" b="1" dirty="0" smtClean="0"/>
              <a:t>Módě jenom směje se,</a:t>
            </a:r>
          </a:p>
          <a:p>
            <a:r>
              <a:rPr lang="cs-CZ" sz="2400" b="1" dirty="0" smtClean="0"/>
              <a:t>S každým zrnkem zatřese.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4664"/>
            <a:ext cx="899958" cy="2553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40968"/>
            <a:ext cx="1699529" cy="2481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5841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1287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u="sng" dirty="0" smtClean="0"/>
              <a:t>Použité obrázky:</a:t>
            </a:r>
          </a:p>
          <a:p>
            <a:endParaRPr lang="cs-CZ" sz="1000" dirty="0"/>
          </a:p>
          <a:p>
            <a:r>
              <a:rPr lang="cs-CZ" sz="1000" i="1" dirty="0" smtClean="0"/>
              <a:t>Atlas </a:t>
            </a:r>
            <a:r>
              <a:rPr lang="cs-CZ" sz="1000" i="1" dirty="0"/>
              <a:t>rostlin a živočichů</a:t>
            </a:r>
            <a:r>
              <a:rPr lang="cs-CZ" sz="1000" dirty="0"/>
              <a:t> [online]. 2001 [cit. 2011-04-19]. Album - krytosemenné jednoděložné. Dostupné z WWW: http://www.guh.cz/edu/bi/biologie_rostliny/abeceda.html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3119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120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prez4</dc:creator>
  <cp:lastModifiedBy>Heli</cp:lastModifiedBy>
  <cp:revision>7</cp:revision>
  <dcterms:created xsi:type="dcterms:W3CDTF">2011-04-14T12:18:07Z</dcterms:created>
  <dcterms:modified xsi:type="dcterms:W3CDTF">2011-09-12T16:14:06Z</dcterms:modified>
</cp:coreProperties>
</file>