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7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VY_32_INOVACE_28_Bezpečnost dětí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VY_32_INOVACE_28_Bezpečnost dětí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203216-FBFF-43DC-BBD7-5FB20D89841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26257-0586-4BB7-929B-BD7F88F20A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607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gi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gif"/><Relationship Id="rId5" Type="http://schemas.openxmlformats.org/officeDocument/2006/relationships/image" Target="../media/image30.wmf"/><Relationship Id="rId10" Type="http://schemas.openxmlformats.org/officeDocument/2006/relationships/image" Target="../media/image35.wmf"/><Relationship Id="rId4" Type="http://schemas.openxmlformats.org/officeDocument/2006/relationships/image" Target="../media/image29.wmf"/><Relationship Id="rId9" Type="http://schemas.openxmlformats.org/officeDocument/2006/relationships/image" Target="../media/image3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6.jpeg"/><Relationship Id="rId5" Type="http://schemas.openxmlformats.org/officeDocument/2006/relationships/image" Target="../media/image45.wmf"/><Relationship Id="rId4" Type="http://schemas.openxmlformats.org/officeDocument/2006/relationships/image" Target="../media/image4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3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2.wmf"/><Relationship Id="rId5" Type="http://schemas.openxmlformats.org/officeDocument/2006/relationships/image" Target="../media/image51.jpeg"/><Relationship Id="rId4" Type="http://schemas.openxmlformats.org/officeDocument/2006/relationships/image" Target="../media/image5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64216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určený k použití na interaktivní </a:t>
            </a:r>
            <a:r>
              <a:rPr lang="cs-CZ" dirty="0" smtClean="0"/>
              <a:t>tabuli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lověk a jeho svět-Člověk a jeho zdraví- Bezpečnost dětí</a:t>
            </a:r>
          </a:p>
          <a:p>
            <a:r>
              <a:rPr lang="cs-CZ" dirty="0" smtClean="0"/>
              <a:t>Seznámení s učivem a procvičení, </a:t>
            </a:r>
            <a:r>
              <a:rPr lang="cs-CZ" dirty="0"/>
              <a:t>v</a:t>
            </a:r>
            <a:r>
              <a:rPr lang="cs-CZ" dirty="0" smtClean="0"/>
              <a:t>yprávění s obrázky-zamyšlení</a:t>
            </a:r>
          </a:p>
          <a:p>
            <a:r>
              <a:rPr lang="cs-CZ" dirty="0" smtClean="0"/>
              <a:t>Určeno pro 1.stupeň </a:t>
            </a:r>
            <a:r>
              <a:rPr lang="cs-CZ" dirty="0" smtClean="0"/>
              <a:t>ZŠ/</a:t>
            </a:r>
            <a:r>
              <a:rPr lang="cs-CZ" dirty="0" err="1" smtClean="0"/>
              <a:t>prvouka,přírodověda</a:t>
            </a:r>
            <a:r>
              <a:rPr lang="cs-CZ" smtClean="0"/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Co smíme? Co nesmíme ?</a:t>
            </a:r>
            <a:br>
              <a:rPr lang="cs-CZ" dirty="0" smtClean="0"/>
            </a:br>
            <a:r>
              <a:rPr lang="cs-CZ" dirty="0" smtClean="0"/>
              <a:t>Proč?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PFEOQ44G\MM900284095[1].gif"/>
          <p:cNvPicPr>
            <a:picLocks noGrp="1" noChangeAspect="1" noChangeArrowheads="1" noCro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172400" y="620688"/>
            <a:ext cx="447675" cy="67627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9ABT7TN4\MP9003988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00808"/>
            <a:ext cx="2336304" cy="1668789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PFEOQ44G\MC9003049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556792"/>
            <a:ext cx="1230782" cy="1821485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9ABT7TN4\MP90044858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077072"/>
            <a:ext cx="1658618" cy="1644320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PFEOQ44G\MP9003372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4437112"/>
            <a:ext cx="2535421" cy="1808600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9ABT7TN4\MC9004377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3501008"/>
            <a:ext cx="880354" cy="1179636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PLAV6JTQ\MP90040061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2132856"/>
            <a:ext cx="1190564" cy="1488568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PLAV6JTQ\MC90044187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4221088"/>
            <a:ext cx="1917700" cy="1689100"/>
          </a:xfrm>
          <a:prstGeom prst="rect">
            <a:avLst/>
          </a:prstGeom>
          <a:noFill/>
        </p:spPr>
      </p:pic>
      <p:pic>
        <p:nvPicPr>
          <p:cNvPr id="1035" name="Picture 11" descr="C:\Users\Miky\AppData\Local\Microsoft\Windows\Temporary Internet Files\Content.IE5\HK6X0YO5\MM900297096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4328" y="4581128"/>
            <a:ext cx="1057275" cy="1200150"/>
          </a:xfrm>
          <a:prstGeom prst="rect">
            <a:avLst/>
          </a:prstGeom>
          <a:noFill/>
        </p:spPr>
      </p:pic>
      <p:pic>
        <p:nvPicPr>
          <p:cNvPr id="1036" name="Picture 12" descr="C:\Users\Miky\AppData\Local\Microsoft\Windows\Temporary Internet Files\Content.IE5\PLAV6JTQ\MP90033732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92280" y="2996952"/>
            <a:ext cx="872496" cy="1223125"/>
          </a:xfrm>
          <a:prstGeom prst="rect">
            <a:avLst/>
          </a:prstGeom>
          <a:noFill/>
        </p:spPr>
      </p:pic>
      <p:cxnSp>
        <p:nvCxnSpPr>
          <p:cNvPr id="17" name="Přímá spojovací čára 16"/>
          <p:cNvCxnSpPr/>
          <p:nvPr/>
        </p:nvCxnSpPr>
        <p:spPr>
          <a:xfrm flipV="1">
            <a:off x="2699792" y="4797152"/>
            <a:ext cx="1368152" cy="115212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4221088"/>
            <a:ext cx="1656184" cy="136815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2699792" y="2060848"/>
            <a:ext cx="1368152" cy="115212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971600" y="1844824"/>
            <a:ext cx="1080120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7380312" y="4797152"/>
            <a:ext cx="1008112" cy="86409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6804248" y="3212976"/>
            <a:ext cx="1440160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3074" name="Picture 2" descr="C:\Users\Miky\AppData\Local\Microsoft\Windows\Temporary Internet Files\Content.IE5\9ABT7TN4\MC90019327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452320" y="1556792"/>
            <a:ext cx="1251049" cy="1440160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 flipV="1">
            <a:off x="7020272" y="1628800"/>
            <a:ext cx="1584176" cy="115212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Prohlédni si obrázky a vysvětli, co pro tebe může být doma nebezpečné a proč?</a:t>
            </a:r>
            <a:br>
              <a:rPr lang="cs-CZ" sz="2400" b="1" dirty="0" smtClean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iky\AppData\Local\Microsoft\Windows\Temporary Internet Files\Content.IE5\PLAV6JTQ\MP90034159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2134628" cy="1522701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HK6X0YO5\MP9004341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573016"/>
            <a:ext cx="2303170" cy="152777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PLAV6JTQ\MP9004049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916832"/>
            <a:ext cx="2293099" cy="1637928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9ABT7TN4\MP90034171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3717032"/>
            <a:ext cx="1203334" cy="1686917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PLAV6JTQ\MP9004054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1484784"/>
            <a:ext cx="2797155" cy="1997968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PFEOQ44G\MC9003974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3645024"/>
            <a:ext cx="1826057" cy="189189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Vyber věci které nejsou na hraní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PFEOQ44G\MP90040112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84984"/>
            <a:ext cx="850890" cy="1063873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PFEOQ44G\MP90040522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636912"/>
            <a:ext cx="2318747" cy="1656248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PLAV6JTQ\MP9004223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628800"/>
            <a:ext cx="2647156" cy="3968796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HK6X0YO5\MP9003989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988840"/>
            <a:ext cx="1976264" cy="1129294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PFEOQ44G\MC9003500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221088"/>
            <a:ext cx="1818238" cy="1095469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PLAV6JTQ\MP90038673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1556792"/>
            <a:ext cx="1448560" cy="2030692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PLAV6JTQ\MC90030546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4365104"/>
            <a:ext cx="1634947" cy="18553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 descr="C:\Users\Miky\AppData\Local\Microsoft\Windows\Temporary Internet Files\Content.IE5\9ABT7TN4\MP9004014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9597954" cy="65973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Vyprávěj co vidíš na obrázku</a:t>
            </a:r>
            <a:endParaRPr lang="cs-CZ" dirty="0"/>
          </a:p>
        </p:txBody>
      </p:sp>
      <p:pic>
        <p:nvPicPr>
          <p:cNvPr id="4103" name="Picture 7" descr="C:\Users\Miky\AppData\Local\Microsoft\Windows\Temporary Internet Files\Content.IE5\9ABT7TN4\MC9002875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593190"/>
            <a:ext cx="2736304" cy="2421802"/>
          </a:xfrm>
          <a:prstGeom prst="rect">
            <a:avLst/>
          </a:prstGeom>
          <a:noFill/>
        </p:spPr>
      </p:pic>
      <p:pic>
        <p:nvPicPr>
          <p:cNvPr id="4105" name="Picture 9" descr="C:\Users\Miky\AppData\Local\Microsoft\Windows\Temporary Internet Files\Content.IE5\PFEOQ44G\MC90023242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64652" y="1742316"/>
            <a:ext cx="966423" cy="12241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102" name="Picture 6" descr="C:\Users\Miky\AppData\Local\Microsoft\Windows\Temporary Internet Files\Content.IE5\9ABT7TN4\MC9002320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5677" y="1489004"/>
            <a:ext cx="1800200" cy="2452302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9ABT7TN4\MM90028682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48045" y="1022228"/>
            <a:ext cx="1396566" cy="2304256"/>
          </a:xfrm>
          <a:prstGeom prst="rect">
            <a:avLst/>
          </a:prstGeom>
          <a:noFill/>
        </p:spPr>
      </p:pic>
      <p:pic>
        <p:nvPicPr>
          <p:cNvPr id="4108" name="Picture 12" descr="C:\Users\Miky\AppData\Local\Microsoft\Windows\Temporary Internet Files\Content.IE5\PFEOQ44G\MC9003892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3" y="1540222"/>
            <a:ext cx="1763688" cy="2654396"/>
          </a:xfrm>
          <a:prstGeom prst="rect">
            <a:avLst/>
          </a:prstGeom>
          <a:noFill/>
        </p:spPr>
      </p:pic>
      <p:pic>
        <p:nvPicPr>
          <p:cNvPr id="4110" name="Picture 14" descr="C:\Users\Miky\AppData\Local\Microsoft\Windows\Temporary Internet Files\Content.IE5\HK6X0YO5\MC90023128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6359" y="4449861"/>
            <a:ext cx="2471596" cy="1887648"/>
          </a:xfrm>
          <a:prstGeom prst="rect">
            <a:avLst/>
          </a:prstGeom>
          <a:noFill/>
        </p:spPr>
      </p:pic>
      <p:pic>
        <p:nvPicPr>
          <p:cNvPr id="4111" name="Picture 15" descr="C:\Users\Miky\AppData\Local\Microsoft\Windows\Temporary Internet Files\Content.IE5\9ABT7TN4\MM900236519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3872718"/>
            <a:ext cx="1660456" cy="2148570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HK6X0YO5\MC90043583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1560" y="4215087"/>
            <a:ext cx="3024336" cy="2032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Kdo nám může pomoci v těžkých situacích?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Vzali byste si něco od cizího člověka?</a:t>
            </a:r>
          </a:p>
          <a:p>
            <a:pPr marL="0" indent="0">
              <a:buNone/>
            </a:pPr>
            <a:r>
              <a:rPr lang="cs-CZ" dirty="0" smtClean="0">
                <a:latin typeface="Arial" charset="0"/>
                <a:cs typeface="Arial" charset="0"/>
              </a:rPr>
              <a:t>Co uděláte, když někdo bude chtít, abyste s ním někam šli?</a:t>
            </a:r>
            <a:endParaRPr lang="cs-CZ" dirty="0"/>
          </a:p>
        </p:txBody>
      </p:sp>
      <p:pic>
        <p:nvPicPr>
          <p:cNvPr id="5122" name="Picture 2" descr="C:\Users\Miky\AppData\Local\Microsoft\Windows\Temporary Internet Files\Content.IE5\PLAV6JTQ\MC9002875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3781" y="3933056"/>
            <a:ext cx="1704164" cy="2044768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PFEOQ44G\MC90005623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293096"/>
            <a:ext cx="1606755" cy="1616434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PLAV6JTQ\MC9001986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628800"/>
            <a:ext cx="1622079" cy="2095877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HK6X0YO5\MC9001952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437112"/>
            <a:ext cx="1567282" cy="1821485"/>
          </a:xfrm>
          <a:prstGeom prst="rect">
            <a:avLst/>
          </a:prstGeom>
          <a:noFill/>
        </p:spPr>
      </p:pic>
      <p:pic>
        <p:nvPicPr>
          <p:cNvPr id="5127" name="Picture 7" descr="C:\Users\Miky\AppData\Local\Microsoft\Windows\Temporary Internet Files\Content.IE5\88WX1D57\MC90003105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4509120"/>
            <a:ext cx="1581130" cy="1272843"/>
          </a:xfrm>
          <a:prstGeom prst="rect">
            <a:avLst/>
          </a:prstGeom>
          <a:noFill/>
        </p:spPr>
      </p:pic>
      <p:pic>
        <p:nvPicPr>
          <p:cNvPr id="5128" name="Picture 8" descr="C:\Users\Miky\AppData\Local\Microsoft\Windows\Temporary Internet Files\Content.IE5\08V3PHDY\MC9004361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2060848"/>
            <a:ext cx="1223321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autě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 kole</a:t>
            </a:r>
            <a:endParaRPr lang="cs-CZ" dirty="0"/>
          </a:p>
        </p:txBody>
      </p:sp>
      <p:pic>
        <p:nvPicPr>
          <p:cNvPr id="6146" name="Picture 2" descr="C:\Users\Miky\AppData\Local\Microsoft\Windows\Temporary Internet Files\Content.IE5\08V3PHDY\MC900088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348880"/>
            <a:ext cx="1521562" cy="1796796"/>
          </a:xfrm>
          <a:prstGeom prst="rect">
            <a:avLst/>
          </a:prstGeom>
          <a:noFill/>
        </p:spPr>
      </p:pic>
      <p:pic>
        <p:nvPicPr>
          <p:cNvPr id="6147" name="Picture 3" descr="C:\Users\Miky\AppData\Local\Microsoft\Windows\Temporary Internet Files\Content.IE5\TL05DBYX\MC900338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005064"/>
            <a:ext cx="1666951" cy="1848002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TV6CSDOD\MP9004054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988840"/>
            <a:ext cx="1544216" cy="1103011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ZET0RZZR\MC9003402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924944"/>
            <a:ext cx="1782166" cy="1876349"/>
          </a:xfrm>
          <a:prstGeom prst="rect">
            <a:avLst/>
          </a:prstGeom>
          <a:noFill/>
        </p:spPr>
      </p:pic>
      <p:pic>
        <p:nvPicPr>
          <p:cNvPr id="6150" name="Picture 6" descr="C:\Users\Miky\AppData\Local\Microsoft\Windows\Temporary Internet Files\Content.IE5\ZET0RZZR\MP90028901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4725144"/>
            <a:ext cx="1391283" cy="915928"/>
          </a:xfrm>
          <a:prstGeom prst="rect">
            <a:avLst/>
          </a:prstGeom>
          <a:noFill/>
        </p:spPr>
      </p:pic>
      <p:pic>
        <p:nvPicPr>
          <p:cNvPr id="6151" name="Picture 7" descr="C:\Users\Miky\AppData\Local\Microsoft\Windows\Temporary Internet Files\Content.IE5\ZET0RZZR\MC9001574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2708920"/>
            <a:ext cx="1555394" cy="1815084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>
            <a:off x="4427984" y="1628800"/>
            <a:ext cx="72008" cy="453650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??? Jak se chovat na silnici???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Kdo to je?     </a:t>
            </a:r>
            <a:endParaRPr lang="cs-CZ" dirty="0"/>
          </a:p>
        </p:txBody>
      </p:sp>
      <p:pic>
        <p:nvPicPr>
          <p:cNvPr id="7170" name="Picture 2" descr="C:\Users\Miky\AppData\Local\Microsoft\Windows\Temporary Internet Files\Content.IE5\ZET0RZZR\MC9003323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276872"/>
            <a:ext cx="1829714" cy="1394460"/>
          </a:xfrm>
          <a:prstGeom prst="rect">
            <a:avLst/>
          </a:prstGeom>
          <a:noFill/>
        </p:spPr>
      </p:pic>
      <p:pic>
        <p:nvPicPr>
          <p:cNvPr id="7171" name="Picture 3" descr="C:\Users\Miky\AppData\Local\Microsoft\Windows\Temporary Internet Files\Content.IE5\514K191P\MP9001787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861048"/>
            <a:ext cx="3657600" cy="2450592"/>
          </a:xfrm>
          <a:prstGeom prst="rect">
            <a:avLst/>
          </a:prstGeom>
          <a:noFill/>
        </p:spPr>
      </p:pic>
      <p:pic>
        <p:nvPicPr>
          <p:cNvPr id="7172" name="Picture 4" descr="C:\Users\Miky\AppData\Local\Microsoft\Windows\Temporary Internet Files\Content.IE5\S4TP8TXE\MC90043202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5301208"/>
            <a:ext cx="1060092" cy="1060092"/>
          </a:xfrm>
          <a:prstGeom prst="rect">
            <a:avLst/>
          </a:prstGeom>
          <a:noFill/>
        </p:spPr>
      </p:pic>
      <p:pic>
        <p:nvPicPr>
          <p:cNvPr id="7174" name="Picture 6" descr="C:\Users\Miky\AppData\Local\Microsoft\Windows\Temporary Internet Files\Content.IE5\S4TP8TXE\MP9004326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988839"/>
            <a:ext cx="2527735" cy="3368175"/>
          </a:xfrm>
          <a:prstGeom prst="rect">
            <a:avLst/>
          </a:prstGeom>
          <a:noFill/>
        </p:spPr>
      </p:pic>
      <p:pic>
        <p:nvPicPr>
          <p:cNvPr id="7175" name="Picture 7" descr="C:\Users\Miky\AppData\Local\Microsoft\Windows\Temporary Internet Files\Content.IE5\ZET0RZZR\MC9004131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4797152"/>
            <a:ext cx="925630" cy="1890325"/>
          </a:xfrm>
          <a:prstGeom prst="rect">
            <a:avLst/>
          </a:prstGeom>
          <a:noFill/>
        </p:spPr>
      </p:pic>
      <p:pic>
        <p:nvPicPr>
          <p:cNvPr id="7176" name="Picture 8" descr="C:\Users\Miky\AppData\Local\Microsoft\Windows\Temporary Internet Files\Content.IE5\514K191P\MC90041317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1772816"/>
            <a:ext cx="1055595" cy="211842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995936" y="3212976"/>
            <a:ext cx="1728192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    Co to je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137</Words>
  <Application>Microsoft Office PowerPoint</Application>
  <PresentationFormat>Předvádění na obrazovce (4:3)</PresentationFormat>
  <Paragraphs>25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Co smíme? Co nesmíme ? Proč?</vt:lpstr>
      <vt:lpstr>Prohlédni si obrázky a vysvětli, co pro tebe může být doma nebezpečné a proč? </vt:lpstr>
      <vt:lpstr>Vyber věci které nejsou na hraní</vt:lpstr>
      <vt:lpstr>Vyprávěj co vidíš na obrázku</vt:lpstr>
      <vt:lpstr>Kdo nám může pomoci v těžkých situacích?</vt:lpstr>
      <vt:lpstr>Bezpečnost</vt:lpstr>
      <vt:lpstr>??? Jak se chovat na silnici???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23</cp:revision>
  <dcterms:created xsi:type="dcterms:W3CDTF">2011-06-20T10:40:08Z</dcterms:created>
  <dcterms:modified xsi:type="dcterms:W3CDTF">2013-01-20T09:54:00Z</dcterms:modified>
</cp:coreProperties>
</file>