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VY_32_INOVACE_31_ Horniny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svět-Rozmanitost přírody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VY_32_INOVACE_31_ Horniny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svět-Rozmanitost přírody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CCEDD2-94AD-4C14-BBA3-23EAED8D36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BA15A2-CA6B-467B-B93F-45FDA5579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53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neiss_FL-DCS.jpg" TargetMode="External"/><Relationship Id="rId3" Type="http://schemas.openxmlformats.org/officeDocument/2006/relationships/image" Target="../media/image16.png"/><Relationship Id="rId7" Type="http://schemas.openxmlformats.org/officeDocument/2006/relationships/hyperlink" Target="http://commons.wikimedia.org/wiki/File:Gneiss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Mineraly.sk_-_svor.jpg" TargetMode="External"/><Relationship Id="rId5" Type="http://schemas.openxmlformats.org/officeDocument/2006/relationships/hyperlink" Target="http://commons.wikimedia.org/wiki/File:Svor,_hornina.jpg" TargetMode="Externa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44126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slouží k  použití na interaktivní tabuli.</a:t>
            </a:r>
          </a:p>
          <a:p>
            <a:r>
              <a:rPr lang="cs-CZ" dirty="0" smtClean="0"/>
              <a:t>Přírodověda - Člověk </a:t>
            </a:r>
            <a:r>
              <a:rPr lang="cs-CZ" dirty="0" smtClean="0"/>
              <a:t>a jeho svět – Rozmanitost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/>
              <a:t>přírody </a:t>
            </a:r>
            <a:r>
              <a:rPr lang="cs-CZ" dirty="0" smtClean="0"/>
              <a:t>– </a:t>
            </a:r>
            <a:r>
              <a:rPr lang="cs-CZ" dirty="0" smtClean="0"/>
              <a:t>Horniny.   </a:t>
            </a:r>
            <a:endParaRPr lang="cs-CZ" dirty="0" smtClean="0"/>
          </a:p>
          <a:p>
            <a:r>
              <a:rPr lang="cs-CZ" dirty="0" smtClean="0"/>
              <a:t>Určeno pro 4.- 5. ročník ZŠ.</a:t>
            </a:r>
          </a:p>
          <a:p>
            <a:r>
              <a:rPr lang="cs-CZ" dirty="0" smtClean="0"/>
              <a:t>Seznámení s učivem</a:t>
            </a:r>
            <a:r>
              <a:rPr lang="cs-CZ" dirty="0" smtClean="0"/>
              <a:t>. Ukázky </a:t>
            </a:r>
            <a:r>
              <a:rPr lang="cs-CZ" dirty="0" smtClean="0"/>
              <a:t>fotografií hornin</a:t>
            </a:r>
            <a:r>
              <a:rPr lang="cs-CZ" dirty="0" smtClean="0"/>
              <a:t>. Osvojení </a:t>
            </a:r>
            <a:r>
              <a:rPr lang="cs-CZ" dirty="0" smtClean="0"/>
              <a:t>pojmů</a:t>
            </a:r>
            <a:r>
              <a:rPr lang="cs-CZ" dirty="0" smtClean="0"/>
              <a:t>. Zopakování </a:t>
            </a:r>
            <a:r>
              <a:rPr lang="cs-CZ" dirty="0" smtClean="0"/>
              <a:t>učiva pomocí otázek.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bg2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latin typeface="Arial" pitchFamily="34" charset="0"/>
                <a:cs typeface="Arial" pitchFamily="34" charset="0"/>
              </a:rPr>
              <a:t>HORNINY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13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b="1" dirty="0" smtClean="0"/>
              <a:t>směsi  NEROSTŮ</a:t>
            </a:r>
          </a:p>
          <a:p>
            <a:pPr>
              <a:buNone/>
            </a:pPr>
            <a:r>
              <a:rPr lang="cs-CZ" sz="2800" b="1" dirty="0" smtClean="0"/>
              <a:t>       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                                      Podle původu </a:t>
            </a:r>
          </a:p>
          <a:p>
            <a:pPr>
              <a:buFont typeface="Arial" charset="0"/>
              <a:buNone/>
            </a:pPr>
            <a:r>
              <a:rPr lang="cs-CZ" sz="2800" b="1" dirty="0" smtClean="0"/>
              <a:t>	</a:t>
            </a:r>
            <a:endParaRPr lang="cs-CZ" b="1" dirty="0" smtClean="0"/>
          </a:p>
          <a:p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4437112"/>
            <a:ext cx="1497012" cy="52387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atin typeface="+mn-lt"/>
              </a:rPr>
              <a:t>VYVŘELÉ</a:t>
            </a:r>
            <a:endParaRPr lang="cs-CZ" sz="2800" b="1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4437112"/>
            <a:ext cx="1560513" cy="52387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atin typeface="+mn-lt"/>
              </a:rPr>
              <a:t>USAZENÉ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0152" y="4437112"/>
            <a:ext cx="2065338" cy="52387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atin typeface="+mn-lt"/>
              </a:rPr>
              <a:t>PŘEMĚNĚNÉ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Horniny vyvřelé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Vyvřelé na povrch sopkou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čedič</a:t>
            </a:r>
          </a:p>
          <a:p>
            <a:pPr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Vyvřelé hlubinné</a:t>
            </a:r>
          </a:p>
          <a:p>
            <a:pPr>
              <a:buNone/>
            </a:pPr>
            <a:r>
              <a:rPr lang="cs-CZ" b="1" dirty="0" smtClean="0"/>
              <a:t>             </a:t>
            </a:r>
            <a:r>
              <a:rPr lang="cs-CZ" b="1" dirty="0" smtClean="0">
                <a:solidFill>
                  <a:srgbClr val="FF0000"/>
                </a:solidFill>
              </a:rPr>
              <a:t> žula</a:t>
            </a:r>
          </a:p>
          <a:p>
            <a:pPr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212976"/>
            <a:ext cx="1928812" cy="14462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/>
          <a:srcRect l="15099" r="18469" b="26846"/>
          <a:stretch>
            <a:fillRect/>
          </a:stretch>
        </p:blipFill>
        <p:spPr bwMode="auto">
          <a:xfrm>
            <a:off x="395536" y="3515507"/>
            <a:ext cx="2953717" cy="22873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92896"/>
            <a:ext cx="1371600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Horniny usazené</a:t>
            </a:r>
            <a:r>
              <a:rPr lang="cs-CZ" dirty="0" smtClean="0"/>
              <a:t>, přeměněné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628800"/>
            <a:ext cx="4038600" cy="4525963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>
              <a:buNone/>
            </a:pPr>
            <a:r>
              <a:rPr lang="cs-CZ" b="1" dirty="0" smtClean="0"/>
              <a:t>     </a:t>
            </a:r>
            <a:r>
              <a:rPr lang="cs-CZ" b="1" u="sng" dirty="0" smtClean="0"/>
              <a:t>Horniny</a:t>
            </a:r>
            <a:r>
              <a:rPr lang="cs-CZ" u="sng" dirty="0" smtClean="0"/>
              <a:t> </a:t>
            </a:r>
            <a:r>
              <a:rPr lang="cs-CZ" b="1" u="sng" dirty="0" smtClean="0"/>
              <a:t>usazené</a:t>
            </a:r>
          </a:p>
          <a:p>
            <a:r>
              <a:rPr lang="cs-CZ" b="1" dirty="0" smtClean="0"/>
              <a:t>Vznikají z úlomků hornin a nerostů a jejich spojením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cs-CZ" b="1" dirty="0" smtClean="0">
                <a:solidFill>
                  <a:srgbClr val="FFFF00"/>
                </a:solidFill>
              </a:rPr>
              <a:t>pískovec,vápenec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>
              <a:buNone/>
            </a:pPr>
            <a:r>
              <a:rPr lang="cs-CZ" b="1" dirty="0" smtClean="0"/>
              <a:t>    </a:t>
            </a:r>
            <a:r>
              <a:rPr lang="cs-CZ" b="1" u="sng" dirty="0" smtClean="0"/>
              <a:t>Horniny přeměn</a:t>
            </a:r>
            <a:r>
              <a:rPr lang="cs-CZ" b="1" dirty="0" smtClean="0"/>
              <a:t>ěné</a:t>
            </a:r>
          </a:p>
          <a:p>
            <a:r>
              <a:rPr lang="cs-CZ" b="1" dirty="0" smtClean="0"/>
              <a:t>Vznikají za vysokých tlaků a teplot</a:t>
            </a:r>
          </a:p>
          <a:p>
            <a:pPr>
              <a:buNone/>
            </a:pPr>
            <a:r>
              <a:rPr lang="cs-CZ" b="1" dirty="0" smtClean="0">
                <a:solidFill>
                  <a:srgbClr val="993300"/>
                </a:solidFill>
              </a:rPr>
              <a:t>        </a:t>
            </a:r>
            <a:r>
              <a:rPr lang="cs-CZ" b="1" dirty="0" smtClean="0">
                <a:solidFill>
                  <a:srgbClr val="FFFF00"/>
                </a:solidFill>
              </a:rPr>
              <a:t>mramor</a:t>
            </a:r>
          </a:p>
          <a:p>
            <a:pPr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Miky\AppData\Local\Microsoft\Windows\Temporary Internet Files\Content.IE5\TV6CSDOD\MP9003138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49948">
            <a:off x="343879" y="4138759"/>
            <a:ext cx="2016224" cy="261617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648682"/>
            <a:ext cx="2243592" cy="212902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463" y="4293096"/>
            <a:ext cx="2125538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?????????????????????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 Z čeho se skládají horniny?</a:t>
            </a:r>
          </a:p>
          <a:p>
            <a:r>
              <a:rPr lang="cs-CZ" dirty="0" smtClean="0"/>
              <a:t>A- z kamenů</a:t>
            </a:r>
          </a:p>
          <a:p>
            <a:r>
              <a:rPr lang="cs-CZ" dirty="0" smtClean="0"/>
              <a:t>B- z nerostů</a:t>
            </a:r>
          </a:p>
          <a:p>
            <a:r>
              <a:rPr lang="cs-CZ" dirty="0" smtClean="0"/>
              <a:t>C- z vody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 </a:t>
            </a:r>
          </a:p>
        </p:txBody>
      </p:sp>
      <p:pic>
        <p:nvPicPr>
          <p:cNvPr id="4099" name="Picture 3" descr="C:\Users\Miky\AppData\Local\Microsoft\Windows\Temporary Internet Files\Content.IE5\TV6CSDOD\MP9004014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132856"/>
            <a:ext cx="4680520" cy="3960440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17032"/>
            <a:ext cx="2730500" cy="343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????????????????????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smtClean="0">
                <a:solidFill>
                  <a:srgbClr val="FF0000"/>
                </a:solidFill>
              </a:rPr>
              <a:t>  Jak </a:t>
            </a:r>
            <a:r>
              <a:rPr lang="cs-CZ" b="1" dirty="0" smtClean="0">
                <a:solidFill>
                  <a:srgbClr val="FF0000"/>
                </a:solidFill>
              </a:rPr>
              <a:t>dělíme horniny podle původu?</a:t>
            </a:r>
          </a:p>
          <a:p>
            <a:r>
              <a:rPr lang="cs-CZ" dirty="0" smtClean="0"/>
              <a:t>A- vyvřelé,velké,šedé</a:t>
            </a:r>
          </a:p>
          <a:p>
            <a:r>
              <a:rPr lang="cs-CZ" dirty="0" smtClean="0"/>
              <a:t>B- vyvřelé</a:t>
            </a:r>
            <a:r>
              <a:rPr lang="cs-CZ" dirty="0" smtClean="0"/>
              <a:t>, </a:t>
            </a:r>
            <a:r>
              <a:rPr lang="cs-CZ" dirty="0" smtClean="0"/>
              <a:t> usazené,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smtClean="0"/>
              <a:t>přeměněné</a:t>
            </a:r>
            <a:endParaRPr lang="cs-CZ" dirty="0" smtClean="0"/>
          </a:p>
          <a:p>
            <a:r>
              <a:rPr lang="cs-CZ" dirty="0" smtClean="0"/>
              <a:t>C- vyrostlé, </a:t>
            </a:r>
            <a:r>
              <a:rPr lang="cs-CZ" dirty="0" smtClean="0"/>
              <a:t>vykvetlé,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smtClean="0"/>
              <a:t>pohyblivé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Vyvřelé horniny jsou např.:</a:t>
            </a:r>
          </a:p>
          <a:p>
            <a:r>
              <a:rPr lang="cs-CZ" dirty="0" smtClean="0"/>
              <a:t>A- sopečné</a:t>
            </a:r>
          </a:p>
          <a:p>
            <a:r>
              <a:rPr lang="cs-CZ" dirty="0" smtClean="0"/>
              <a:t>B- travnaté</a:t>
            </a:r>
          </a:p>
          <a:p>
            <a:r>
              <a:rPr lang="cs-CZ" dirty="0" smtClean="0"/>
              <a:t>C- kamenné</a:t>
            </a:r>
            <a:endParaRPr lang="cs-CZ" dirty="0"/>
          </a:p>
        </p:txBody>
      </p:sp>
      <p:pic>
        <p:nvPicPr>
          <p:cNvPr id="5124" name="Picture 4" descr="C:\Users\Miky\AppData\Local\Microsoft\Windows\Temporary Internet Files\Content.IE5\S4TP8TXE\MP9004383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5163465"/>
            <a:ext cx="2304564" cy="15385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5" name="Picture 5" descr="C:\Users\Miky\AppData\Local\Microsoft\Windows\Temporary Internet Files\Content.IE5\ZET0RZZR\MM90028286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32656"/>
            <a:ext cx="1371600" cy="1076325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050862"/>
            <a:ext cx="1595065" cy="1458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698" y="5137941"/>
            <a:ext cx="1968500" cy="2742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954783"/>
            <a:ext cx="1960314" cy="1530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Calibri" pitchFamily="34" charset="0"/>
                <a:hlinkClick r:id="rId5"/>
              </a:rPr>
              <a:t>http://commons.wikimedia.org/wiki/File:Svor,_hornina.jpg</a:t>
            </a:r>
            <a:endParaRPr lang="cs-CZ" sz="1600" dirty="0" smtClean="0">
              <a:latin typeface="Calibri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smtClean="0">
                <a:latin typeface="Calibri" pitchFamily="34" charset="0"/>
                <a:hlinkClick r:id="rId6"/>
              </a:rPr>
              <a:t>http://commons.wikimedia.org/wiki/File:Mineraly.sk_-_svor.jpg</a:t>
            </a:r>
            <a:endParaRPr lang="cs-CZ" sz="1600" b="1" dirty="0" smtClean="0">
              <a:latin typeface="Calibri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Calibri" pitchFamily="34" charset="0"/>
                <a:hlinkClick r:id="rId7"/>
              </a:rPr>
              <a:t>http://commons.wikimedia.org/wiki/File:Gneiss.jpg</a:t>
            </a:r>
            <a:endParaRPr lang="cs-CZ" sz="1600" dirty="0" smtClean="0">
              <a:latin typeface="Calibri" pitchFamily="34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smtClean="0">
                <a:latin typeface="Calibri" pitchFamily="34" charset="0"/>
                <a:hlinkClick r:id="rId8"/>
              </a:rPr>
              <a:t>http://commons.wikimedia.org/wiki/File:Gneiss_FL-DCS.jpg</a:t>
            </a:r>
            <a:endParaRPr lang="cs-CZ" sz="1600" dirty="0" smtClean="0">
              <a:latin typeface="Calibri" pitchFamily="34" charset="0"/>
            </a:endParaRPr>
          </a:p>
          <a:p>
            <a:r>
              <a:rPr lang="cs-CZ" sz="1600" b="1" dirty="0" smtClean="0">
                <a:latin typeface="Calibri" pitchFamily="34" charset="0"/>
              </a:rPr>
              <a:t> 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202</Words>
  <Application>Microsoft Office PowerPoint</Application>
  <PresentationFormat>Předvádění na obrazovce (4:3)</PresentationFormat>
  <Paragraphs>74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HORNINY</vt:lpstr>
      <vt:lpstr>Horniny vyvřelé</vt:lpstr>
      <vt:lpstr>Horniny usazené, přeměněné</vt:lpstr>
      <vt:lpstr>?????????????????????</vt:lpstr>
      <vt:lpstr>????????????????????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31</cp:revision>
  <dcterms:created xsi:type="dcterms:W3CDTF">2011-06-20T10:40:08Z</dcterms:created>
  <dcterms:modified xsi:type="dcterms:W3CDTF">2013-06-25T20:24:01Z</dcterms:modified>
</cp:coreProperties>
</file>