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77" r:id="rId4"/>
    <p:sldId id="278" r:id="rId5"/>
    <p:sldId id="267" r:id="rId6"/>
    <p:sldId id="279" r:id="rId7"/>
    <p:sldId id="27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6" d="100"/>
          <a:sy n="86" d="100"/>
        </p:scale>
        <p:origin x="-168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VY_32_INOVACE_34_Zdravá výživa, hygienické návyky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Vondráková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 custLinFactNeighborX="-205" custLinFactNeighborY="-643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59B78C-1A05-4F7B-BA34-4B37949ACC77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791B7FD-9462-4968-A263-F71185105C83}">
      <dgm:prSet phldrT="[Text]"/>
      <dgm:spPr>
        <a:solidFill>
          <a:srgbClr val="FF0000"/>
        </a:solidFill>
        <a:effectLst>
          <a:outerShdw blurRad="76200" dir="18900000" sy="23000" kx="-1200000" algn="bl" rotWithShape="0">
            <a:prstClr val="black">
              <a:alpha val="20000"/>
            </a:prstClr>
          </a:outerShdw>
        </a:effectLst>
      </dgm:spPr>
      <dgm:t>
        <a:bodyPr/>
        <a:lstStyle/>
        <a:p>
          <a:r>
            <a:rPr lang="cs-CZ" dirty="0" smtClean="0"/>
            <a:t>????</a:t>
          </a:r>
          <a:endParaRPr lang="cs-CZ" dirty="0"/>
        </a:p>
      </dgm:t>
    </dgm:pt>
    <dgm:pt modelId="{9E674D18-1DBC-4E5C-94E8-C5E641713A41}" type="parTrans" cxnId="{3E221CE3-D972-4448-8E3F-9A5A036AEAA6}">
      <dgm:prSet/>
      <dgm:spPr/>
      <dgm:t>
        <a:bodyPr/>
        <a:lstStyle/>
        <a:p>
          <a:endParaRPr lang="cs-CZ"/>
        </a:p>
      </dgm:t>
    </dgm:pt>
    <dgm:pt modelId="{76AC47B6-A514-4D5F-828C-ED0316ED794B}" type="sibTrans" cxnId="{3E221CE3-D972-4448-8E3F-9A5A036AEAA6}">
      <dgm:prSet/>
      <dgm:spPr/>
      <dgm:t>
        <a:bodyPr/>
        <a:lstStyle/>
        <a:p>
          <a:endParaRPr lang="cs-CZ"/>
        </a:p>
      </dgm:t>
    </dgm:pt>
    <dgm:pt modelId="{FB44C7D8-70F1-458C-AB72-3F36289A650C}">
      <dgm:prSet phldrT="[Text]"/>
      <dgm:spPr>
        <a:effectLst>
          <a:glow rad="228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cs-CZ" dirty="0" smtClean="0"/>
            <a:t>čištění </a:t>
          </a:r>
        </a:p>
        <a:p>
          <a:r>
            <a:rPr lang="cs-CZ" dirty="0" smtClean="0"/>
            <a:t>zubů</a:t>
          </a:r>
          <a:endParaRPr lang="cs-CZ" dirty="0"/>
        </a:p>
      </dgm:t>
    </dgm:pt>
    <dgm:pt modelId="{F69B3495-4999-4BD0-9E35-D2D35B3C5365}" type="parTrans" cxnId="{97339819-89F1-4332-B03B-458BC931BFE0}">
      <dgm:prSet/>
      <dgm:spPr/>
      <dgm:t>
        <a:bodyPr/>
        <a:lstStyle/>
        <a:p>
          <a:endParaRPr lang="cs-CZ"/>
        </a:p>
      </dgm:t>
    </dgm:pt>
    <dgm:pt modelId="{E0D7A96D-20C4-4CDF-B228-761AD28707E5}" type="sibTrans" cxnId="{97339819-89F1-4332-B03B-458BC931BFE0}">
      <dgm:prSet/>
      <dgm:spPr/>
      <dgm:t>
        <a:bodyPr/>
        <a:lstStyle/>
        <a:p>
          <a:endParaRPr lang="cs-CZ"/>
        </a:p>
      </dgm:t>
    </dgm:pt>
    <dgm:pt modelId="{1C7C3C2C-03D5-47D5-AB10-9FD9B0BCDFF2}">
      <dgm:prSet phldrT="[Text]"/>
      <dgm:spPr>
        <a:effectLst>
          <a:glow rad="228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cs-CZ" dirty="0" smtClean="0"/>
            <a:t>sprchování</a:t>
          </a:r>
          <a:endParaRPr lang="cs-CZ" dirty="0"/>
        </a:p>
      </dgm:t>
    </dgm:pt>
    <dgm:pt modelId="{68DCA5F0-F2F3-4AD8-9CC4-5AFF1BB96BD9}" type="parTrans" cxnId="{3CEBC79A-7018-4B2A-8E5F-B394C2FCEE37}">
      <dgm:prSet/>
      <dgm:spPr/>
      <dgm:t>
        <a:bodyPr/>
        <a:lstStyle/>
        <a:p>
          <a:endParaRPr lang="cs-CZ"/>
        </a:p>
      </dgm:t>
    </dgm:pt>
    <dgm:pt modelId="{71A62686-DA10-4E51-87D4-325056287489}" type="sibTrans" cxnId="{3CEBC79A-7018-4B2A-8E5F-B394C2FCEE37}">
      <dgm:prSet/>
      <dgm:spPr/>
      <dgm:t>
        <a:bodyPr/>
        <a:lstStyle/>
        <a:p>
          <a:endParaRPr lang="cs-CZ"/>
        </a:p>
      </dgm:t>
    </dgm:pt>
    <dgm:pt modelId="{DB3B539F-06FF-437B-8003-51D49FCD706E}">
      <dgm:prSet phldrT="[Text]"/>
      <dgm:spPr>
        <a:effectLst>
          <a:glow rad="228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cs-CZ" dirty="0" smtClean="0"/>
            <a:t>čisté oblečení</a:t>
          </a:r>
          <a:endParaRPr lang="cs-CZ" dirty="0"/>
        </a:p>
      </dgm:t>
    </dgm:pt>
    <dgm:pt modelId="{2A9D38B8-11E3-4DA2-9ECC-DB7A2AB378C1}" type="parTrans" cxnId="{2B09BCFB-4759-4761-AB31-80056A559F25}">
      <dgm:prSet/>
      <dgm:spPr/>
      <dgm:t>
        <a:bodyPr/>
        <a:lstStyle/>
        <a:p>
          <a:endParaRPr lang="cs-CZ"/>
        </a:p>
      </dgm:t>
    </dgm:pt>
    <dgm:pt modelId="{AA666E9A-A399-4AE0-B1CC-D1B8F9206FE1}" type="sibTrans" cxnId="{2B09BCFB-4759-4761-AB31-80056A559F25}">
      <dgm:prSet/>
      <dgm:spPr/>
      <dgm:t>
        <a:bodyPr/>
        <a:lstStyle/>
        <a:p>
          <a:endParaRPr lang="cs-CZ"/>
        </a:p>
      </dgm:t>
    </dgm:pt>
    <dgm:pt modelId="{565F4C7E-E03A-457C-A5C6-C292EDE8F004}">
      <dgm:prSet phldrT="[Text]"/>
      <dgm:spPr>
        <a:effectLst>
          <a:glow rad="228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cs-CZ" dirty="0" smtClean="0"/>
            <a:t>umývání</a:t>
          </a:r>
          <a:endParaRPr lang="cs-CZ" dirty="0"/>
        </a:p>
      </dgm:t>
    </dgm:pt>
    <dgm:pt modelId="{FABFA2C2-A29B-4344-BE54-E217BE4AFB96}" type="parTrans" cxnId="{C93F22DE-3736-4BB6-A2B0-71A48CC90186}">
      <dgm:prSet/>
      <dgm:spPr/>
      <dgm:t>
        <a:bodyPr/>
        <a:lstStyle/>
        <a:p>
          <a:endParaRPr lang="cs-CZ"/>
        </a:p>
      </dgm:t>
    </dgm:pt>
    <dgm:pt modelId="{F5D1AD08-4AAA-4BA8-AD6C-22E8B9983229}" type="sibTrans" cxnId="{C93F22DE-3736-4BB6-A2B0-71A48CC90186}">
      <dgm:prSet/>
      <dgm:spPr/>
      <dgm:t>
        <a:bodyPr/>
        <a:lstStyle/>
        <a:p>
          <a:endParaRPr lang="cs-CZ"/>
        </a:p>
      </dgm:t>
    </dgm:pt>
    <dgm:pt modelId="{56B689C2-AFFF-4B88-8ED9-967F89F4FAD7}" type="pres">
      <dgm:prSet presAssocID="{BD59B78C-1A05-4F7B-BA34-4B37949ACC77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D1B48B7-ACF1-4D05-8F52-440831B5BBDD}" type="pres">
      <dgm:prSet presAssocID="{9791B7FD-9462-4968-A263-F71185105C83}" presName="centerShape" presStyleLbl="node0" presStyleIdx="0" presStyleCnt="1"/>
      <dgm:spPr/>
      <dgm:t>
        <a:bodyPr/>
        <a:lstStyle/>
        <a:p>
          <a:endParaRPr lang="cs-CZ"/>
        </a:p>
      </dgm:t>
    </dgm:pt>
    <dgm:pt modelId="{3684FC46-4400-4B7F-9913-E71D090C4419}" type="pres">
      <dgm:prSet presAssocID="{FB44C7D8-70F1-458C-AB72-3F36289A650C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8332329-5845-4960-9DF9-80F35528D4C3}" type="pres">
      <dgm:prSet presAssocID="{FB44C7D8-70F1-458C-AB72-3F36289A650C}" presName="dummy" presStyleCnt="0"/>
      <dgm:spPr/>
    </dgm:pt>
    <dgm:pt modelId="{6401E872-1068-492D-860D-74AA5D5CFF8D}" type="pres">
      <dgm:prSet presAssocID="{E0D7A96D-20C4-4CDF-B228-761AD28707E5}" presName="sibTrans" presStyleLbl="sibTrans2D1" presStyleIdx="0" presStyleCnt="4"/>
      <dgm:spPr/>
      <dgm:t>
        <a:bodyPr/>
        <a:lstStyle/>
        <a:p>
          <a:endParaRPr lang="cs-CZ"/>
        </a:p>
      </dgm:t>
    </dgm:pt>
    <dgm:pt modelId="{8ABDBFE0-4588-4E6D-9B49-E202416E420B}" type="pres">
      <dgm:prSet presAssocID="{1C7C3C2C-03D5-47D5-AB10-9FD9B0BCDFF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C3F0AC7-29F3-4074-930C-CE88FBA71230}" type="pres">
      <dgm:prSet presAssocID="{1C7C3C2C-03D5-47D5-AB10-9FD9B0BCDFF2}" presName="dummy" presStyleCnt="0"/>
      <dgm:spPr/>
    </dgm:pt>
    <dgm:pt modelId="{AE66896E-881F-4799-80B8-B9579BD0EEF3}" type="pres">
      <dgm:prSet presAssocID="{71A62686-DA10-4E51-87D4-325056287489}" presName="sibTrans" presStyleLbl="sibTrans2D1" presStyleIdx="1" presStyleCnt="4"/>
      <dgm:spPr/>
      <dgm:t>
        <a:bodyPr/>
        <a:lstStyle/>
        <a:p>
          <a:endParaRPr lang="cs-CZ"/>
        </a:p>
      </dgm:t>
    </dgm:pt>
    <dgm:pt modelId="{5E719D65-2324-4328-B72D-9A0B5FA7097B}" type="pres">
      <dgm:prSet presAssocID="{DB3B539F-06FF-437B-8003-51D49FCD706E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32CA0F-F6A9-416D-B57D-229C1C0EC59C}" type="pres">
      <dgm:prSet presAssocID="{DB3B539F-06FF-437B-8003-51D49FCD706E}" presName="dummy" presStyleCnt="0"/>
      <dgm:spPr/>
    </dgm:pt>
    <dgm:pt modelId="{EBAB4A9F-905F-446B-A7EA-B6B1453D5E1A}" type="pres">
      <dgm:prSet presAssocID="{AA666E9A-A399-4AE0-B1CC-D1B8F9206FE1}" presName="sibTrans" presStyleLbl="sibTrans2D1" presStyleIdx="2" presStyleCnt="4"/>
      <dgm:spPr/>
      <dgm:t>
        <a:bodyPr/>
        <a:lstStyle/>
        <a:p>
          <a:endParaRPr lang="cs-CZ"/>
        </a:p>
      </dgm:t>
    </dgm:pt>
    <dgm:pt modelId="{88436991-9D56-4CAC-8174-718343BEF139}" type="pres">
      <dgm:prSet presAssocID="{565F4C7E-E03A-457C-A5C6-C292EDE8F00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8625CC-3BF1-418B-ACB5-10F1E682C795}" type="pres">
      <dgm:prSet presAssocID="{565F4C7E-E03A-457C-A5C6-C292EDE8F004}" presName="dummy" presStyleCnt="0"/>
      <dgm:spPr/>
    </dgm:pt>
    <dgm:pt modelId="{5D0D062A-8144-48E6-B8D9-057A940C471C}" type="pres">
      <dgm:prSet presAssocID="{F5D1AD08-4AAA-4BA8-AD6C-22E8B9983229}" presName="sibTrans" presStyleLbl="sibTrans2D1" presStyleIdx="3" presStyleCnt="4"/>
      <dgm:spPr/>
      <dgm:t>
        <a:bodyPr/>
        <a:lstStyle/>
        <a:p>
          <a:endParaRPr lang="cs-CZ"/>
        </a:p>
      </dgm:t>
    </dgm:pt>
  </dgm:ptLst>
  <dgm:cxnLst>
    <dgm:cxn modelId="{3CEBC79A-7018-4B2A-8E5F-B394C2FCEE37}" srcId="{9791B7FD-9462-4968-A263-F71185105C83}" destId="{1C7C3C2C-03D5-47D5-AB10-9FD9B0BCDFF2}" srcOrd="1" destOrd="0" parTransId="{68DCA5F0-F2F3-4AD8-9CC4-5AFF1BB96BD9}" sibTransId="{71A62686-DA10-4E51-87D4-325056287489}"/>
    <dgm:cxn modelId="{C93F22DE-3736-4BB6-A2B0-71A48CC90186}" srcId="{9791B7FD-9462-4968-A263-F71185105C83}" destId="{565F4C7E-E03A-457C-A5C6-C292EDE8F004}" srcOrd="3" destOrd="0" parTransId="{FABFA2C2-A29B-4344-BE54-E217BE4AFB96}" sibTransId="{F5D1AD08-4AAA-4BA8-AD6C-22E8B9983229}"/>
    <dgm:cxn modelId="{EF847A7E-56B6-424B-88CC-1E03BB5F554A}" type="presOf" srcId="{DB3B539F-06FF-437B-8003-51D49FCD706E}" destId="{5E719D65-2324-4328-B72D-9A0B5FA7097B}" srcOrd="0" destOrd="0" presId="urn:microsoft.com/office/officeart/2005/8/layout/radial6"/>
    <dgm:cxn modelId="{DA4E6F6E-1107-4AAE-9950-D49E269B24BC}" type="presOf" srcId="{1C7C3C2C-03D5-47D5-AB10-9FD9B0BCDFF2}" destId="{8ABDBFE0-4588-4E6D-9B49-E202416E420B}" srcOrd="0" destOrd="0" presId="urn:microsoft.com/office/officeart/2005/8/layout/radial6"/>
    <dgm:cxn modelId="{97339819-89F1-4332-B03B-458BC931BFE0}" srcId="{9791B7FD-9462-4968-A263-F71185105C83}" destId="{FB44C7D8-70F1-458C-AB72-3F36289A650C}" srcOrd="0" destOrd="0" parTransId="{F69B3495-4999-4BD0-9E35-D2D35B3C5365}" sibTransId="{E0D7A96D-20C4-4CDF-B228-761AD28707E5}"/>
    <dgm:cxn modelId="{3C759F7D-D643-4FF6-8AD0-01DB324C8753}" type="presOf" srcId="{F5D1AD08-4AAA-4BA8-AD6C-22E8B9983229}" destId="{5D0D062A-8144-48E6-B8D9-057A940C471C}" srcOrd="0" destOrd="0" presId="urn:microsoft.com/office/officeart/2005/8/layout/radial6"/>
    <dgm:cxn modelId="{E9ED2B22-FD33-41D8-913D-4D767F0EEA1B}" type="presOf" srcId="{71A62686-DA10-4E51-87D4-325056287489}" destId="{AE66896E-881F-4799-80B8-B9579BD0EEF3}" srcOrd="0" destOrd="0" presId="urn:microsoft.com/office/officeart/2005/8/layout/radial6"/>
    <dgm:cxn modelId="{CC75250D-7719-489B-8C53-EE3FB5E385E4}" type="presOf" srcId="{E0D7A96D-20C4-4CDF-B228-761AD28707E5}" destId="{6401E872-1068-492D-860D-74AA5D5CFF8D}" srcOrd="0" destOrd="0" presId="urn:microsoft.com/office/officeart/2005/8/layout/radial6"/>
    <dgm:cxn modelId="{3E221CE3-D972-4448-8E3F-9A5A036AEAA6}" srcId="{BD59B78C-1A05-4F7B-BA34-4B37949ACC77}" destId="{9791B7FD-9462-4968-A263-F71185105C83}" srcOrd="0" destOrd="0" parTransId="{9E674D18-1DBC-4E5C-94E8-C5E641713A41}" sibTransId="{76AC47B6-A514-4D5F-828C-ED0316ED794B}"/>
    <dgm:cxn modelId="{26C2DF5B-513D-4358-9050-C589F9C1651E}" type="presOf" srcId="{9791B7FD-9462-4968-A263-F71185105C83}" destId="{FD1B48B7-ACF1-4D05-8F52-440831B5BBDD}" srcOrd="0" destOrd="0" presId="urn:microsoft.com/office/officeart/2005/8/layout/radial6"/>
    <dgm:cxn modelId="{98FCD10E-35C0-46D4-B4E4-523C8E30E59F}" type="presOf" srcId="{565F4C7E-E03A-457C-A5C6-C292EDE8F004}" destId="{88436991-9D56-4CAC-8174-718343BEF139}" srcOrd="0" destOrd="0" presId="urn:microsoft.com/office/officeart/2005/8/layout/radial6"/>
    <dgm:cxn modelId="{2CCC6117-CE7F-4EED-AC8B-82EFCE5F039F}" type="presOf" srcId="{BD59B78C-1A05-4F7B-BA34-4B37949ACC77}" destId="{56B689C2-AFFF-4B88-8ED9-967F89F4FAD7}" srcOrd="0" destOrd="0" presId="urn:microsoft.com/office/officeart/2005/8/layout/radial6"/>
    <dgm:cxn modelId="{56865C47-15C1-465A-946C-ECDFD3C99675}" type="presOf" srcId="{AA666E9A-A399-4AE0-B1CC-D1B8F9206FE1}" destId="{EBAB4A9F-905F-446B-A7EA-B6B1453D5E1A}" srcOrd="0" destOrd="0" presId="urn:microsoft.com/office/officeart/2005/8/layout/radial6"/>
    <dgm:cxn modelId="{150E3179-3F42-44D5-8750-C9A097A6A4E3}" type="presOf" srcId="{FB44C7D8-70F1-458C-AB72-3F36289A650C}" destId="{3684FC46-4400-4B7F-9913-E71D090C4419}" srcOrd="0" destOrd="0" presId="urn:microsoft.com/office/officeart/2005/8/layout/radial6"/>
    <dgm:cxn modelId="{2B09BCFB-4759-4761-AB31-80056A559F25}" srcId="{9791B7FD-9462-4968-A263-F71185105C83}" destId="{DB3B539F-06FF-437B-8003-51D49FCD706E}" srcOrd="2" destOrd="0" parTransId="{2A9D38B8-11E3-4DA2-9ECC-DB7A2AB378C1}" sibTransId="{AA666E9A-A399-4AE0-B1CC-D1B8F9206FE1}"/>
    <dgm:cxn modelId="{95ED2566-7C98-41C7-A630-CB58DA5AA860}" type="presParOf" srcId="{56B689C2-AFFF-4B88-8ED9-967F89F4FAD7}" destId="{FD1B48B7-ACF1-4D05-8F52-440831B5BBDD}" srcOrd="0" destOrd="0" presId="urn:microsoft.com/office/officeart/2005/8/layout/radial6"/>
    <dgm:cxn modelId="{4B0ABB0C-1BAC-4EF3-8A4D-3FA8CFD5106E}" type="presParOf" srcId="{56B689C2-AFFF-4B88-8ED9-967F89F4FAD7}" destId="{3684FC46-4400-4B7F-9913-E71D090C4419}" srcOrd="1" destOrd="0" presId="urn:microsoft.com/office/officeart/2005/8/layout/radial6"/>
    <dgm:cxn modelId="{223C0B8C-5072-4080-9700-87E00BA6321E}" type="presParOf" srcId="{56B689C2-AFFF-4B88-8ED9-967F89F4FAD7}" destId="{B8332329-5845-4960-9DF9-80F35528D4C3}" srcOrd="2" destOrd="0" presId="urn:microsoft.com/office/officeart/2005/8/layout/radial6"/>
    <dgm:cxn modelId="{A156EB1D-2021-4983-BA0A-C233F9AAD272}" type="presParOf" srcId="{56B689C2-AFFF-4B88-8ED9-967F89F4FAD7}" destId="{6401E872-1068-492D-860D-74AA5D5CFF8D}" srcOrd="3" destOrd="0" presId="urn:microsoft.com/office/officeart/2005/8/layout/radial6"/>
    <dgm:cxn modelId="{83F04492-8B8E-4D03-A8A2-D0C389CA32F8}" type="presParOf" srcId="{56B689C2-AFFF-4B88-8ED9-967F89F4FAD7}" destId="{8ABDBFE0-4588-4E6D-9B49-E202416E420B}" srcOrd="4" destOrd="0" presId="urn:microsoft.com/office/officeart/2005/8/layout/radial6"/>
    <dgm:cxn modelId="{01186B3B-5793-44F9-97ED-5B1EF0067E54}" type="presParOf" srcId="{56B689C2-AFFF-4B88-8ED9-967F89F4FAD7}" destId="{8C3F0AC7-29F3-4074-930C-CE88FBA71230}" srcOrd="5" destOrd="0" presId="urn:microsoft.com/office/officeart/2005/8/layout/radial6"/>
    <dgm:cxn modelId="{72CBD96B-3AA8-4910-9AA6-35E5073E7CF3}" type="presParOf" srcId="{56B689C2-AFFF-4B88-8ED9-967F89F4FAD7}" destId="{AE66896E-881F-4799-80B8-B9579BD0EEF3}" srcOrd="6" destOrd="0" presId="urn:microsoft.com/office/officeart/2005/8/layout/radial6"/>
    <dgm:cxn modelId="{B05224D3-4B4A-4E88-86B1-194D1D2F0C0F}" type="presParOf" srcId="{56B689C2-AFFF-4B88-8ED9-967F89F4FAD7}" destId="{5E719D65-2324-4328-B72D-9A0B5FA7097B}" srcOrd="7" destOrd="0" presId="urn:microsoft.com/office/officeart/2005/8/layout/radial6"/>
    <dgm:cxn modelId="{80CE5EB0-5EA1-4598-8045-E8C2DBF0A691}" type="presParOf" srcId="{56B689C2-AFFF-4B88-8ED9-967F89F4FAD7}" destId="{7B32CA0F-F6A9-416D-B57D-229C1C0EC59C}" srcOrd="8" destOrd="0" presId="urn:microsoft.com/office/officeart/2005/8/layout/radial6"/>
    <dgm:cxn modelId="{FE38494C-DA72-49F5-9183-C79FBE9DF288}" type="presParOf" srcId="{56B689C2-AFFF-4B88-8ED9-967F89F4FAD7}" destId="{EBAB4A9F-905F-446B-A7EA-B6B1453D5E1A}" srcOrd="9" destOrd="0" presId="urn:microsoft.com/office/officeart/2005/8/layout/radial6"/>
    <dgm:cxn modelId="{41FE78BA-D653-465A-B5DD-E620D337D95F}" type="presParOf" srcId="{56B689C2-AFFF-4B88-8ED9-967F89F4FAD7}" destId="{88436991-9D56-4CAC-8174-718343BEF139}" srcOrd="10" destOrd="0" presId="urn:microsoft.com/office/officeart/2005/8/layout/radial6"/>
    <dgm:cxn modelId="{8528AC5E-F3B1-43C0-BB74-7125CC68EA4A}" type="presParOf" srcId="{56B689C2-AFFF-4B88-8ED9-967F89F4FAD7}" destId="{5D8625CC-3BF1-418B-ACB5-10F1E682C795}" srcOrd="11" destOrd="0" presId="urn:microsoft.com/office/officeart/2005/8/layout/radial6"/>
    <dgm:cxn modelId="{2B1B21C7-AD79-48A0-B23D-697B32FD889F}" type="presParOf" srcId="{56B689C2-AFFF-4B88-8ED9-967F89F4FAD7}" destId="{5D0D062A-8144-48E6-B8D9-057A940C471C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Vondráková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1990" y="805767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VY_32_INOVACE_34_Zdravá výživa, hygienické návyky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0D062A-8144-48E6-B8D9-057A940C471C}">
      <dsp:nvSpPr>
        <dsp:cNvPr id="0" name=""/>
        <dsp:cNvSpPr/>
      </dsp:nvSpPr>
      <dsp:spPr>
        <a:xfrm>
          <a:off x="2373658" y="521839"/>
          <a:ext cx="3482283" cy="3482283"/>
        </a:xfrm>
        <a:prstGeom prst="blockArc">
          <a:avLst>
            <a:gd name="adj1" fmla="val 10800000"/>
            <a:gd name="adj2" fmla="val 1620000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AB4A9F-905F-446B-A7EA-B6B1453D5E1A}">
      <dsp:nvSpPr>
        <dsp:cNvPr id="0" name=""/>
        <dsp:cNvSpPr/>
      </dsp:nvSpPr>
      <dsp:spPr>
        <a:xfrm>
          <a:off x="2373658" y="521839"/>
          <a:ext cx="3482283" cy="3482283"/>
        </a:xfrm>
        <a:prstGeom prst="blockArc">
          <a:avLst>
            <a:gd name="adj1" fmla="val 5400000"/>
            <a:gd name="adj2" fmla="val 1080000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66896E-881F-4799-80B8-B9579BD0EEF3}">
      <dsp:nvSpPr>
        <dsp:cNvPr id="0" name=""/>
        <dsp:cNvSpPr/>
      </dsp:nvSpPr>
      <dsp:spPr>
        <a:xfrm>
          <a:off x="2373658" y="521839"/>
          <a:ext cx="3482283" cy="3482283"/>
        </a:xfrm>
        <a:prstGeom prst="blockArc">
          <a:avLst>
            <a:gd name="adj1" fmla="val 0"/>
            <a:gd name="adj2" fmla="val 540000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01E872-1068-492D-860D-74AA5D5CFF8D}">
      <dsp:nvSpPr>
        <dsp:cNvPr id="0" name=""/>
        <dsp:cNvSpPr/>
      </dsp:nvSpPr>
      <dsp:spPr>
        <a:xfrm>
          <a:off x="2373658" y="521839"/>
          <a:ext cx="3482283" cy="3482283"/>
        </a:xfrm>
        <a:prstGeom prst="blockArc">
          <a:avLst>
            <a:gd name="adj1" fmla="val 16200000"/>
            <a:gd name="adj2" fmla="val 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1B48B7-ACF1-4D05-8F52-440831B5BBDD}">
      <dsp:nvSpPr>
        <dsp:cNvPr id="0" name=""/>
        <dsp:cNvSpPr/>
      </dsp:nvSpPr>
      <dsp:spPr>
        <a:xfrm>
          <a:off x="3313137" y="1461318"/>
          <a:ext cx="1603325" cy="1603325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8900000" sy="23000" kx="-1200000" algn="bl" rotWithShape="0">
            <a:prstClr val="black">
              <a:alpha val="2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????</a:t>
          </a:r>
          <a:endParaRPr lang="cs-CZ" sz="4300" kern="1200" dirty="0"/>
        </a:p>
      </dsp:txBody>
      <dsp:txXfrm>
        <a:off x="3547939" y="1696120"/>
        <a:ext cx="1133721" cy="1133721"/>
      </dsp:txXfrm>
    </dsp:sp>
    <dsp:sp modelId="{3684FC46-4400-4B7F-9913-E71D090C4419}">
      <dsp:nvSpPr>
        <dsp:cNvPr id="0" name=""/>
        <dsp:cNvSpPr/>
      </dsp:nvSpPr>
      <dsp:spPr>
        <a:xfrm>
          <a:off x="3553636" y="1079"/>
          <a:ext cx="1122327" cy="11223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228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čištění 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zubů</a:t>
          </a:r>
          <a:endParaRPr lang="cs-CZ" sz="1300" kern="1200" dirty="0"/>
        </a:p>
      </dsp:txBody>
      <dsp:txXfrm>
        <a:off x="3717997" y="165440"/>
        <a:ext cx="793605" cy="793605"/>
      </dsp:txXfrm>
    </dsp:sp>
    <dsp:sp modelId="{8ABDBFE0-4588-4E6D-9B49-E202416E420B}">
      <dsp:nvSpPr>
        <dsp:cNvPr id="0" name=""/>
        <dsp:cNvSpPr/>
      </dsp:nvSpPr>
      <dsp:spPr>
        <a:xfrm>
          <a:off x="5254373" y="1701817"/>
          <a:ext cx="1122327" cy="11223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228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sprchování</a:t>
          </a:r>
          <a:endParaRPr lang="cs-CZ" sz="1300" kern="1200" dirty="0"/>
        </a:p>
      </dsp:txBody>
      <dsp:txXfrm>
        <a:off x="5418734" y="1866178"/>
        <a:ext cx="793605" cy="793605"/>
      </dsp:txXfrm>
    </dsp:sp>
    <dsp:sp modelId="{5E719D65-2324-4328-B72D-9A0B5FA7097B}">
      <dsp:nvSpPr>
        <dsp:cNvPr id="0" name=""/>
        <dsp:cNvSpPr/>
      </dsp:nvSpPr>
      <dsp:spPr>
        <a:xfrm>
          <a:off x="3553636" y="3402555"/>
          <a:ext cx="1122327" cy="11223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228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čisté oblečení</a:t>
          </a:r>
          <a:endParaRPr lang="cs-CZ" sz="1300" kern="1200" dirty="0"/>
        </a:p>
      </dsp:txBody>
      <dsp:txXfrm>
        <a:off x="3717997" y="3566916"/>
        <a:ext cx="793605" cy="793605"/>
      </dsp:txXfrm>
    </dsp:sp>
    <dsp:sp modelId="{88436991-9D56-4CAC-8174-718343BEF139}">
      <dsp:nvSpPr>
        <dsp:cNvPr id="0" name=""/>
        <dsp:cNvSpPr/>
      </dsp:nvSpPr>
      <dsp:spPr>
        <a:xfrm>
          <a:off x="1852898" y="1701817"/>
          <a:ext cx="1122327" cy="11223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228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umývání</a:t>
          </a:r>
          <a:endParaRPr lang="cs-CZ" sz="1300" kern="1200" dirty="0"/>
        </a:p>
      </dsp:txBody>
      <dsp:txXfrm>
        <a:off x="2017259" y="1866178"/>
        <a:ext cx="793605" cy="7936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C9D61A-3B51-4D56-ABAF-4E3DBFB0E00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3F12EA-0DC9-45E4-BA00-2D29069394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12876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13" Type="http://schemas.openxmlformats.org/officeDocument/2006/relationships/image" Target="../media/image16.wmf"/><Relationship Id="rId3" Type="http://schemas.openxmlformats.org/officeDocument/2006/relationships/diagramLayout" Target="../diagrams/layout2.xml"/><Relationship Id="rId7" Type="http://schemas.openxmlformats.org/officeDocument/2006/relationships/image" Target="../media/image10.wmf"/><Relationship Id="rId12" Type="http://schemas.openxmlformats.org/officeDocument/2006/relationships/image" Target="../media/image15.png"/><Relationship Id="rId2" Type="http://schemas.openxmlformats.org/officeDocument/2006/relationships/diagramData" Target="../diagrams/data2.xml"/><Relationship Id="rId16" Type="http://schemas.openxmlformats.org/officeDocument/2006/relationships/image" Target="../media/image19.wmf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openxmlformats.org/officeDocument/2006/relationships/image" Target="../media/image14.wmf"/><Relationship Id="rId5" Type="http://schemas.openxmlformats.org/officeDocument/2006/relationships/diagramColors" Target="../diagrams/colors2.xml"/><Relationship Id="rId15" Type="http://schemas.openxmlformats.org/officeDocument/2006/relationships/image" Target="../media/image18.wmf"/><Relationship Id="rId10" Type="http://schemas.openxmlformats.org/officeDocument/2006/relationships/image" Target="../media/image13.wmf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12.wmf"/><Relationship Id="rId14" Type="http://schemas.openxmlformats.org/officeDocument/2006/relationships/image" Target="../media/image1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22.png"/><Relationship Id="rId4" Type="http://schemas.openxmlformats.org/officeDocument/2006/relationships/image" Target="../media/image21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5507920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k použití na interaktivní </a:t>
            </a:r>
            <a:r>
              <a:rPr lang="cs-CZ" dirty="0" smtClean="0"/>
              <a:t>tabuli.</a:t>
            </a:r>
            <a:endParaRPr lang="cs-CZ" dirty="0" smtClean="0"/>
          </a:p>
          <a:p>
            <a:r>
              <a:rPr lang="cs-CZ" dirty="0" smtClean="0"/>
              <a:t>Člověk a jeho svět-Člověk a jeho zdraví- </a:t>
            </a:r>
            <a:r>
              <a:rPr lang="cs-CZ" dirty="0"/>
              <a:t>Z</a:t>
            </a:r>
            <a:r>
              <a:rPr lang="cs-CZ" dirty="0" smtClean="0"/>
              <a:t>ákladní hygienické </a:t>
            </a:r>
            <a:r>
              <a:rPr lang="cs-CZ" dirty="0" smtClean="0"/>
              <a:t>návyky, </a:t>
            </a:r>
            <a:r>
              <a:rPr lang="cs-CZ" dirty="0" smtClean="0"/>
              <a:t>zdravá </a:t>
            </a:r>
            <a:r>
              <a:rPr lang="cs-CZ" dirty="0" smtClean="0"/>
              <a:t>výživa.    </a:t>
            </a:r>
            <a:endParaRPr lang="cs-CZ" dirty="0" smtClean="0"/>
          </a:p>
          <a:p>
            <a:r>
              <a:rPr lang="cs-CZ" dirty="0" smtClean="0"/>
              <a:t>Využití v hodinách prvouky v  1.- 3. ročníku </a:t>
            </a:r>
            <a:r>
              <a:rPr lang="cs-CZ" dirty="0" smtClean="0"/>
              <a:t>ZŠ.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Zdravá strava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r>
              <a:rPr lang="cs-CZ" dirty="0" smtClean="0"/>
              <a:t>Měla by obsahovat vyvážené množství 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Živočišné </a:t>
            </a:r>
            <a:r>
              <a:rPr lang="cs-CZ" dirty="0" smtClean="0">
                <a:solidFill>
                  <a:srgbClr val="FF0000"/>
                </a:solidFill>
              </a:rPr>
              <a:t>potraviny - </a:t>
            </a:r>
            <a:r>
              <a:rPr lang="cs-CZ" dirty="0" smtClean="0"/>
              <a:t>maso, mléko,sýry…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Rostlinné potraviny </a:t>
            </a:r>
            <a:r>
              <a:rPr lang="cs-CZ" dirty="0" smtClean="0"/>
              <a:t>– pečivo, chléb, ovoce, zelenina, cukr, těstoviny…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Minerální látky </a:t>
            </a:r>
            <a:r>
              <a:rPr lang="cs-CZ" dirty="0" smtClean="0"/>
              <a:t>– např. sůl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 descr="C:\Program Files\Microsoft Office\MEDIA\CAGCAT10\j0217698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6578" y="1428736"/>
            <a:ext cx="1747418" cy="1693469"/>
          </a:xfrm>
          <a:prstGeom prst="rect">
            <a:avLst/>
          </a:prstGeom>
          <a:noFill/>
        </p:spPr>
      </p:pic>
      <p:pic>
        <p:nvPicPr>
          <p:cNvPr id="1026" name="Picture 2" descr="C:\Users\Miky\AppData\Local\Microsoft\Windows\Temporary Internet Files\Content.IE5\FCNZ0QNC\MC90041045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4601" y="2857496"/>
            <a:ext cx="2129399" cy="2436802"/>
          </a:xfrm>
          <a:prstGeom prst="rect">
            <a:avLst/>
          </a:prstGeom>
          <a:noFill/>
        </p:spPr>
      </p:pic>
      <p:pic>
        <p:nvPicPr>
          <p:cNvPr id="1027" name="Picture 3" descr="C:\Users\Miky\AppData\Local\Microsoft\Windows\Temporary Internet Files\Content.IE5\88WX1D57\MC900411950[1].wmf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428736"/>
            <a:ext cx="2359928" cy="2283769"/>
          </a:xfrm>
          <a:prstGeom prst="rect">
            <a:avLst/>
          </a:prstGeom>
          <a:noFill/>
        </p:spPr>
      </p:pic>
      <p:pic>
        <p:nvPicPr>
          <p:cNvPr id="1028" name="Picture 4" descr="C:\Users\Miky\AppData\Local\Microsoft\Windows\Temporary Internet Files\Content.IE5\TL05DBYX\MC900290258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3786190"/>
            <a:ext cx="1386689" cy="1481750"/>
          </a:xfrm>
          <a:prstGeom prst="rect">
            <a:avLst/>
          </a:prstGeom>
          <a:noFill/>
        </p:spPr>
      </p:pic>
      <p:pic>
        <p:nvPicPr>
          <p:cNvPr id="1029" name="Picture 5" descr="C:\Users\Miky\AppData\Local\Microsoft\Windows\Temporary Internet Files\Content.IE5\FCNZ0QNC\MC900441854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5057775"/>
            <a:ext cx="1819275" cy="1800225"/>
          </a:xfrm>
          <a:prstGeom prst="rect">
            <a:avLst/>
          </a:prstGeom>
          <a:noFill/>
        </p:spPr>
      </p:pic>
      <p:pic>
        <p:nvPicPr>
          <p:cNvPr id="1030" name="Picture 6" descr="C:\Users\Miky\AppData\Local\Microsoft\Windows\Temporary Internet Files\Content.IE5\TL05DBYX\MP900438787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6512" y="5214950"/>
            <a:ext cx="2453622" cy="1643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Vyber zdravé potraviny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solidFill>
            <a:schemeClr val="accent6"/>
          </a:solidFill>
        </p:spPr>
        <p:txBody>
          <a:bodyPr>
            <a:normAutofit/>
          </a:bodyPr>
          <a:lstStyle/>
          <a:p>
            <a:r>
              <a:rPr lang="cs-CZ" dirty="0" smtClean="0"/>
              <a:t>???????????????????????????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pPr>
              <a:buNone/>
            </a:pPr>
            <a:endParaRPr lang="cs-CZ" sz="4400" b="1" dirty="0" smtClean="0"/>
          </a:p>
          <a:p>
            <a:pPr>
              <a:buNone/>
            </a:pPr>
            <a:r>
              <a:rPr lang="cs-CZ" sz="5400" b="1" dirty="0" smtClean="0"/>
              <a:t>           Ano                                </a:t>
            </a:r>
          </a:p>
          <a:p>
            <a:pPr>
              <a:buNone/>
            </a:pPr>
            <a:r>
              <a:rPr lang="cs-CZ" sz="5400" b="1" dirty="0" smtClean="0"/>
              <a:t>        Ne       </a:t>
            </a:r>
            <a:endParaRPr lang="cs-CZ" sz="5400" b="1" dirty="0"/>
          </a:p>
        </p:txBody>
      </p:sp>
      <p:sp>
        <p:nvSpPr>
          <p:cNvPr id="7" name="Ohnutý roh 6"/>
          <p:cNvSpPr/>
          <p:nvPr/>
        </p:nvSpPr>
        <p:spPr>
          <a:xfrm>
            <a:off x="2357422" y="1714488"/>
            <a:ext cx="914400" cy="914400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h</a:t>
            </a:r>
            <a:r>
              <a:rPr lang="cs-CZ" dirty="0" smtClean="0"/>
              <a:t>ruška</a:t>
            </a:r>
            <a:endParaRPr lang="cs-CZ" dirty="0"/>
          </a:p>
        </p:txBody>
      </p:sp>
      <p:sp>
        <p:nvSpPr>
          <p:cNvPr id="8" name="Ohnutý roh 7"/>
          <p:cNvSpPr/>
          <p:nvPr/>
        </p:nvSpPr>
        <p:spPr>
          <a:xfrm>
            <a:off x="1928794" y="5357826"/>
            <a:ext cx="1071570" cy="914400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čokoláda</a:t>
            </a:r>
            <a:endParaRPr lang="cs-CZ" dirty="0"/>
          </a:p>
        </p:txBody>
      </p:sp>
      <p:sp>
        <p:nvSpPr>
          <p:cNvPr id="9" name="Ohnutý roh 8"/>
          <p:cNvSpPr/>
          <p:nvPr/>
        </p:nvSpPr>
        <p:spPr>
          <a:xfrm>
            <a:off x="642910" y="4071942"/>
            <a:ext cx="1071570" cy="914400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bonbóny</a:t>
            </a:r>
            <a:endParaRPr lang="cs-CZ" dirty="0"/>
          </a:p>
        </p:txBody>
      </p:sp>
      <p:sp>
        <p:nvSpPr>
          <p:cNvPr id="10" name="Ohnutý roh 9"/>
          <p:cNvSpPr/>
          <p:nvPr/>
        </p:nvSpPr>
        <p:spPr>
          <a:xfrm>
            <a:off x="857224" y="1785926"/>
            <a:ext cx="914400" cy="914400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párky</a:t>
            </a:r>
            <a:endParaRPr lang="cs-CZ" dirty="0"/>
          </a:p>
        </p:txBody>
      </p:sp>
      <p:sp>
        <p:nvSpPr>
          <p:cNvPr id="11" name="Ohnutý roh 10"/>
          <p:cNvSpPr/>
          <p:nvPr/>
        </p:nvSpPr>
        <p:spPr>
          <a:xfrm>
            <a:off x="3500430" y="3857628"/>
            <a:ext cx="914400" cy="914400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cola</a:t>
            </a:r>
            <a:endParaRPr lang="cs-CZ" dirty="0"/>
          </a:p>
        </p:txBody>
      </p:sp>
      <p:sp>
        <p:nvSpPr>
          <p:cNvPr id="12" name="Ohnutý roh 11"/>
          <p:cNvSpPr/>
          <p:nvPr/>
        </p:nvSpPr>
        <p:spPr>
          <a:xfrm>
            <a:off x="3214678" y="5143512"/>
            <a:ext cx="914400" cy="914400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rohlík</a:t>
            </a:r>
            <a:endParaRPr lang="cs-CZ" dirty="0"/>
          </a:p>
        </p:txBody>
      </p:sp>
      <p:sp>
        <p:nvSpPr>
          <p:cNvPr id="13" name="Ohnutý roh 12"/>
          <p:cNvSpPr/>
          <p:nvPr/>
        </p:nvSpPr>
        <p:spPr>
          <a:xfrm>
            <a:off x="714348" y="5429264"/>
            <a:ext cx="914400" cy="914400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voda</a:t>
            </a:r>
            <a:endParaRPr lang="cs-CZ" dirty="0"/>
          </a:p>
        </p:txBody>
      </p:sp>
      <p:sp>
        <p:nvSpPr>
          <p:cNvPr id="14" name="Ohnutý roh 13"/>
          <p:cNvSpPr/>
          <p:nvPr/>
        </p:nvSpPr>
        <p:spPr>
          <a:xfrm>
            <a:off x="2143108" y="4000504"/>
            <a:ext cx="1057276" cy="914400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těstoviny</a:t>
            </a:r>
            <a:endParaRPr lang="cs-CZ" dirty="0"/>
          </a:p>
        </p:txBody>
      </p:sp>
      <p:sp>
        <p:nvSpPr>
          <p:cNvPr id="15" name="Ohnutý roh 14"/>
          <p:cNvSpPr/>
          <p:nvPr/>
        </p:nvSpPr>
        <p:spPr>
          <a:xfrm>
            <a:off x="785786" y="3071810"/>
            <a:ext cx="914400" cy="914400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mléko</a:t>
            </a:r>
            <a:endParaRPr lang="cs-CZ" dirty="0"/>
          </a:p>
        </p:txBody>
      </p:sp>
      <p:sp>
        <p:nvSpPr>
          <p:cNvPr id="16" name="Ohnutý roh 15"/>
          <p:cNvSpPr/>
          <p:nvPr/>
        </p:nvSpPr>
        <p:spPr>
          <a:xfrm>
            <a:off x="3571868" y="2714620"/>
            <a:ext cx="914400" cy="914400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jablko</a:t>
            </a:r>
            <a:endParaRPr lang="cs-CZ" dirty="0"/>
          </a:p>
        </p:txBody>
      </p:sp>
      <p:sp>
        <p:nvSpPr>
          <p:cNvPr id="17" name="Ohnutý roh 16"/>
          <p:cNvSpPr/>
          <p:nvPr/>
        </p:nvSpPr>
        <p:spPr>
          <a:xfrm>
            <a:off x="2143108" y="2786058"/>
            <a:ext cx="1071570" cy="914400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okurka</a:t>
            </a:r>
            <a:endParaRPr lang="cs-CZ" dirty="0"/>
          </a:p>
        </p:txBody>
      </p:sp>
      <p:sp>
        <p:nvSpPr>
          <p:cNvPr id="18" name="Ohnutý roh 17"/>
          <p:cNvSpPr/>
          <p:nvPr/>
        </p:nvSpPr>
        <p:spPr>
          <a:xfrm>
            <a:off x="3500430" y="1571612"/>
            <a:ext cx="914400" cy="914400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uzeniny</a:t>
            </a:r>
            <a:endParaRPr lang="cs-CZ" dirty="0"/>
          </a:p>
        </p:txBody>
      </p:sp>
      <p:pic>
        <p:nvPicPr>
          <p:cNvPr id="2050" name="Picture 2" descr="C:\Users\Miky\AppData\Local\Microsoft\Windows\Temporary Internet Files\Content.IE5\TL05DBYX\MC90041188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58082" y="4786322"/>
            <a:ext cx="1428760" cy="1530790"/>
          </a:xfrm>
          <a:prstGeom prst="rect">
            <a:avLst/>
          </a:prstGeom>
          <a:noFill/>
        </p:spPr>
      </p:pic>
      <p:pic>
        <p:nvPicPr>
          <p:cNvPr id="2051" name="Picture 3" descr="C:\Users\Miky\AppData\Local\Microsoft\Windows\Temporary Internet Files\Content.IE5\TL05DBYX\MP90039890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5000636"/>
            <a:ext cx="1516374" cy="14287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7" grpId="0" build="p" animBg="1"/>
      <p:bldP spid="8" grpId="0" build="p" animBg="1"/>
      <p:bldP spid="9" grpId="0" build="p" animBg="1"/>
      <p:bldP spid="10" grpId="0" build="p" animBg="1"/>
      <p:bldP spid="11" grpId="0" build="p" animBg="1"/>
      <p:bldP spid="12" grpId="0" build="p" animBg="1"/>
      <p:bldP spid="13" grpId="0" build="p" animBg="1"/>
      <p:bldP spid="14" grpId="0" build="p" animBg="1"/>
      <p:bldP spid="15" grpId="0" build="p" animBg="1"/>
      <p:bldP spid="16" grpId="0" build="p" animBg="1"/>
      <p:bldP spid="17" grpId="0" build="p" animBg="1"/>
      <p:bldP spid="18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dirty="0" smtClean="0"/>
              <a:t>Základní hygienické návyky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898426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 descr="C:\Program Files\Microsoft Office\MEDIA\CAGCAT10\j0196374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1285860"/>
            <a:ext cx="1724558" cy="1810512"/>
          </a:xfrm>
          <a:prstGeom prst="rect">
            <a:avLst/>
          </a:prstGeom>
          <a:noFill/>
        </p:spPr>
      </p:pic>
      <p:pic>
        <p:nvPicPr>
          <p:cNvPr id="3075" name="Picture 3" descr="C:\Program Files\Microsoft Office\MEDIA\CAGCAT10\j0299611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72330" y="2428868"/>
            <a:ext cx="1810512" cy="1344168"/>
          </a:xfrm>
          <a:prstGeom prst="rect">
            <a:avLst/>
          </a:prstGeom>
          <a:noFill/>
        </p:spPr>
      </p:pic>
      <p:pic>
        <p:nvPicPr>
          <p:cNvPr id="1026" name="Picture 2" descr="C:\Program Files\Microsoft Office\MEDIA\CAGCAT10\j0240719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8596" y="500042"/>
            <a:ext cx="1164031" cy="1826971"/>
          </a:xfrm>
          <a:prstGeom prst="rect">
            <a:avLst/>
          </a:prstGeom>
          <a:noFill/>
        </p:spPr>
      </p:pic>
      <p:pic>
        <p:nvPicPr>
          <p:cNvPr id="3" name="Picture 2" descr="C:\Users\Miky\AppData\Local\Microsoft\Windows\Temporary Internet Files\Content.IE5\88WX1D57\MC900150469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072330" y="3714752"/>
            <a:ext cx="1294790" cy="1803197"/>
          </a:xfrm>
          <a:prstGeom prst="rect">
            <a:avLst/>
          </a:prstGeom>
          <a:noFill/>
        </p:spPr>
      </p:pic>
      <p:pic>
        <p:nvPicPr>
          <p:cNvPr id="5" name="Picture 3" descr="C:\Users\Miky\AppData\Local\Microsoft\Windows\Temporary Internet Files\Content.IE5\FCNZ0QNC\MC900320778[1].wm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429256" y="4857760"/>
            <a:ext cx="1644091" cy="1819656"/>
          </a:xfrm>
          <a:prstGeom prst="rect">
            <a:avLst/>
          </a:prstGeom>
          <a:noFill/>
        </p:spPr>
      </p:pic>
      <p:pic>
        <p:nvPicPr>
          <p:cNvPr id="3076" name="Picture 4" descr="C:\Users\Miky\AppData\Local\Microsoft\Windows\Temporary Internet Files\Content.IE5\08V3PHDY\MC900441805[1].pn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57158" y="2714620"/>
            <a:ext cx="1943104" cy="1943104"/>
          </a:xfrm>
          <a:prstGeom prst="rect">
            <a:avLst/>
          </a:prstGeom>
          <a:noFill/>
        </p:spPr>
      </p:pic>
      <p:pic>
        <p:nvPicPr>
          <p:cNvPr id="3077" name="Picture 5" descr="C:\Users\Miky\AppData\Local\Microsoft\Windows\Temporary Internet Files\Content.IE5\TL05DBYX\MC900071339[1].wm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000232" y="1428736"/>
            <a:ext cx="1447839" cy="1331330"/>
          </a:xfrm>
          <a:prstGeom prst="rect">
            <a:avLst/>
          </a:prstGeom>
          <a:noFill/>
        </p:spPr>
      </p:pic>
      <p:pic>
        <p:nvPicPr>
          <p:cNvPr id="3080" name="Picture 8" descr="C:\Users\Miky\AppData\Local\Microsoft\Windows\Temporary Internet Files\Content.IE5\TL05DBYX\MC900325412[1].wm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71472" y="4786322"/>
            <a:ext cx="973951" cy="961123"/>
          </a:xfrm>
          <a:prstGeom prst="rect">
            <a:avLst/>
          </a:prstGeom>
          <a:noFill/>
        </p:spPr>
      </p:pic>
      <p:pic>
        <p:nvPicPr>
          <p:cNvPr id="3081" name="Picture 9" descr="C:\Users\Miky\AppData\Local\Microsoft\Windows\Temporary Internet Files\Content.IE5\88WX1D57\MC900310258[1].wm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785918" y="4572008"/>
            <a:ext cx="1452982" cy="1815998"/>
          </a:xfrm>
          <a:prstGeom prst="rect">
            <a:avLst/>
          </a:prstGeom>
          <a:noFill/>
        </p:spPr>
      </p:pic>
      <p:pic>
        <p:nvPicPr>
          <p:cNvPr id="3082" name="Picture 10" descr="C:\Users\Miky\AppData\Local\Microsoft\Windows\Temporary Internet Files\Content.IE5\08V3PHDY\MC900200609[1].wm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5895344"/>
            <a:ext cx="1184944" cy="9626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D1B48B7-ACF1-4D05-8F52-440831B5BB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FD1B48B7-ACF1-4D05-8F52-440831B5BB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84FC46-4400-4B7F-9913-E71D090C44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3684FC46-4400-4B7F-9913-E71D090C44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401E872-1068-492D-860D-74AA5D5CFF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graphicEl>
                                              <a:dgm id="{6401E872-1068-492D-860D-74AA5D5CFF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ABDBFE0-4588-4E6D-9B49-E202416E42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graphicEl>
                                              <a:dgm id="{8ABDBFE0-4588-4E6D-9B49-E202416E420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E66896E-881F-4799-80B8-B9579BD0EE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graphicEl>
                                              <a:dgm id="{AE66896E-881F-4799-80B8-B9579BD0EE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E719D65-2324-4328-B72D-9A0B5FA709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graphicEl>
                                              <a:dgm id="{5E719D65-2324-4328-B72D-9A0B5FA709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BAB4A9F-905F-446B-A7EA-B6B1453D5E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>
                                            <p:graphicEl>
                                              <a:dgm id="{EBAB4A9F-905F-446B-A7EA-B6B1453D5E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436991-9D56-4CAC-8174-718343BEF1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">
                                            <p:graphicEl>
                                              <a:dgm id="{88436991-9D56-4CAC-8174-718343BEF1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D0D062A-8144-48E6-B8D9-057A940C47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>
                                            <p:graphicEl>
                                              <a:dgm id="{5D0D062A-8144-48E6-B8D9-057A940C47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je zdravější ? Zapiš do doplňovačky</a:t>
            </a:r>
            <a:br>
              <a:rPr lang="cs-CZ" dirty="0" smtClean="0"/>
            </a:br>
            <a:r>
              <a:rPr lang="cs-CZ" sz="3100" dirty="0" smtClean="0">
                <a:solidFill>
                  <a:schemeClr val="accent6">
                    <a:lumMod val="75000"/>
                  </a:schemeClr>
                </a:solidFill>
              </a:rPr>
              <a:t>Pro každého člověka je nejdůležitější…………..</a:t>
            </a:r>
            <a:endParaRPr lang="cs-CZ" sz="31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                       1.</a:t>
            </a:r>
            <a:r>
              <a:rPr lang="cs-CZ" sz="2000" dirty="0" smtClean="0"/>
              <a:t>hroznové víno</a:t>
            </a:r>
            <a:r>
              <a:rPr lang="cs-CZ" sz="2000" dirty="0" smtClean="0"/>
              <a:t>, </a:t>
            </a:r>
            <a:r>
              <a:rPr lang="cs-CZ" sz="2000" dirty="0" err="1" smtClean="0"/>
              <a:t>cola</a:t>
            </a:r>
            <a:endParaRPr lang="cs-CZ" sz="2000" dirty="0" smtClean="0"/>
          </a:p>
          <a:p>
            <a:pPr>
              <a:buNone/>
            </a:pPr>
            <a:r>
              <a:rPr lang="cs-CZ" dirty="0" smtClean="0"/>
              <a:t>                                                 2.med, marmeláda</a:t>
            </a:r>
          </a:p>
          <a:p>
            <a:pPr>
              <a:buNone/>
            </a:pPr>
            <a:r>
              <a:rPr lang="cs-CZ" dirty="0" smtClean="0"/>
              <a:t>                                                 3.sýr</a:t>
            </a:r>
            <a:r>
              <a:rPr lang="cs-CZ" dirty="0" smtClean="0"/>
              <a:t>, zmrzlina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4.</a:t>
            </a:r>
            <a:r>
              <a:rPr lang="cs-CZ" sz="2000" dirty="0" smtClean="0"/>
              <a:t> jablko</a:t>
            </a:r>
            <a:r>
              <a:rPr lang="cs-CZ" sz="2000" dirty="0" smtClean="0"/>
              <a:t>, cukroví</a:t>
            </a:r>
            <a:endParaRPr lang="cs-CZ" sz="2000" dirty="0" smtClean="0"/>
          </a:p>
          <a:p>
            <a:pPr>
              <a:buNone/>
            </a:pPr>
            <a:r>
              <a:rPr lang="cs-CZ" dirty="0" smtClean="0"/>
              <a:t>                                             </a:t>
            </a:r>
          </a:p>
          <a:p>
            <a:pPr>
              <a:buNone/>
            </a:pPr>
            <a:r>
              <a:rPr lang="cs-CZ" dirty="0" smtClean="0"/>
              <a:t>                                                  5. čokoláda</a:t>
            </a:r>
            <a:r>
              <a:rPr lang="cs-CZ" dirty="0" smtClean="0"/>
              <a:t>,  mrkev 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               6.rohlík</a:t>
            </a:r>
            <a:r>
              <a:rPr lang="cs-CZ" dirty="0" smtClean="0"/>
              <a:t>,  dort                </a:t>
            </a:r>
            <a:endParaRPr lang="cs-CZ" dirty="0" smtClean="0"/>
          </a:p>
        </p:txBody>
      </p:sp>
      <p:sp>
        <p:nvSpPr>
          <p:cNvPr id="4" name="Obdélník 3"/>
          <p:cNvSpPr/>
          <p:nvPr/>
        </p:nvSpPr>
        <p:spPr>
          <a:xfrm>
            <a:off x="3071802" y="2214554"/>
            <a:ext cx="557210" cy="6429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hnutý roh 5"/>
          <p:cNvSpPr/>
          <p:nvPr/>
        </p:nvSpPr>
        <p:spPr>
          <a:xfrm>
            <a:off x="4143372" y="2214554"/>
            <a:ext cx="500066" cy="642942"/>
          </a:xfrm>
          <a:prstGeom prst="foldedCorne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hnutý roh 6"/>
          <p:cNvSpPr/>
          <p:nvPr/>
        </p:nvSpPr>
        <p:spPr>
          <a:xfrm>
            <a:off x="4643438" y="2214554"/>
            <a:ext cx="500066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hnutý roh 7"/>
          <p:cNvSpPr/>
          <p:nvPr/>
        </p:nvSpPr>
        <p:spPr>
          <a:xfrm>
            <a:off x="3643306" y="2214554"/>
            <a:ext cx="500066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hnutý roh 8"/>
          <p:cNvSpPr/>
          <p:nvPr/>
        </p:nvSpPr>
        <p:spPr>
          <a:xfrm>
            <a:off x="2571736" y="2214554"/>
            <a:ext cx="485772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hnutý roh 9"/>
          <p:cNvSpPr/>
          <p:nvPr/>
        </p:nvSpPr>
        <p:spPr>
          <a:xfrm flipH="1">
            <a:off x="5143504" y="2214554"/>
            <a:ext cx="428628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hnutý roh 11"/>
          <p:cNvSpPr/>
          <p:nvPr/>
        </p:nvSpPr>
        <p:spPr>
          <a:xfrm>
            <a:off x="3643306" y="2857496"/>
            <a:ext cx="500066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hnutý roh 12"/>
          <p:cNvSpPr/>
          <p:nvPr/>
        </p:nvSpPr>
        <p:spPr>
          <a:xfrm>
            <a:off x="3643306" y="3500438"/>
            <a:ext cx="500066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hnutý roh 13"/>
          <p:cNvSpPr/>
          <p:nvPr/>
        </p:nvSpPr>
        <p:spPr>
          <a:xfrm>
            <a:off x="3071802" y="3547670"/>
            <a:ext cx="571504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hnutý roh 14"/>
          <p:cNvSpPr/>
          <p:nvPr/>
        </p:nvSpPr>
        <p:spPr>
          <a:xfrm>
            <a:off x="4143372" y="2857496"/>
            <a:ext cx="500066" cy="642942"/>
          </a:xfrm>
          <a:prstGeom prst="foldedCorne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hnutý roh 15"/>
          <p:cNvSpPr/>
          <p:nvPr/>
        </p:nvSpPr>
        <p:spPr>
          <a:xfrm>
            <a:off x="3071802" y="2857496"/>
            <a:ext cx="571504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hnutý roh 16"/>
          <p:cNvSpPr/>
          <p:nvPr/>
        </p:nvSpPr>
        <p:spPr>
          <a:xfrm>
            <a:off x="2214546" y="5429264"/>
            <a:ext cx="500066" cy="714380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hnutý roh 17"/>
          <p:cNvSpPr/>
          <p:nvPr/>
        </p:nvSpPr>
        <p:spPr>
          <a:xfrm>
            <a:off x="4143372" y="3500438"/>
            <a:ext cx="500066" cy="642942"/>
          </a:xfrm>
          <a:prstGeom prst="foldedCorne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hnutý roh 18"/>
          <p:cNvSpPr/>
          <p:nvPr/>
        </p:nvSpPr>
        <p:spPr>
          <a:xfrm>
            <a:off x="4143372" y="4143380"/>
            <a:ext cx="500066" cy="642942"/>
          </a:xfrm>
          <a:prstGeom prst="foldedCorne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hnutý roh 19"/>
          <p:cNvSpPr/>
          <p:nvPr/>
        </p:nvSpPr>
        <p:spPr>
          <a:xfrm>
            <a:off x="4143372" y="4786322"/>
            <a:ext cx="500066" cy="642942"/>
          </a:xfrm>
          <a:prstGeom prst="foldedCorne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hnutý roh 20"/>
          <p:cNvSpPr/>
          <p:nvPr/>
        </p:nvSpPr>
        <p:spPr>
          <a:xfrm>
            <a:off x="4643438" y="4143380"/>
            <a:ext cx="500066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hnutý roh 21"/>
          <p:cNvSpPr/>
          <p:nvPr/>
        </p:nvSpPr>
        <p:spPr>
          <a:xfrm>
            <a:off x="3643306" y="4143380"/>
            <a:ext cx="500066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hnutý roh 22"/>
          <p:cNvSpPr/>
          <p:nvPr/>
        </p:nvSpPr>
        <p:spPr>
          <a:xfrm>
            <a:off x="5143504" y="4143380"/>
            <a:ext cx="500066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hnutý roh 23"/>
          <p:cNvSpPr/>
          <p:nvPr/>
        </p:nvSpPr>
        <p:spPr>
          <a:xfrm>
            <a:off x="6143636" y="4143380"/>
            <a:ext cx="500066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hnutý roh 24"/>
          <p:cNvSpPr/>
          <p:nvPr/>
        </p:nvSpPr>
        <p:spPr>
          <a:xfrm>
            <a:off x="5643570" y="4143380"/>
            <a:ext cx="500066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hnutý roh 25"/>
          <p:cNvSpPr/>
          <p:nvPr/>
        </p:nvSpPr>
        <p:spPr>
          <a:xfrm>
            <a:off x="3143240" y="4786322"/>
            <a:ext cx="485772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hnutý roh 26"/>
          <p:cNvSpPr/>
          <p:nvPr/>
        </p:nvSpPr>
        <p:spPr>
          <a:xfrm>
            <a:off x="2214546" y="4786322"/>
            <a:ext cx="485772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hnutý roh 27"/>
          <p:cNvSpPr/>
          <p:nvPr/>
        </p:nvSpPr>
        <p:spPr>
          <a:xfrm>
            <a:off x="2714612" y="4786322"/>
            <a:ext cx="414334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hnutý roh 28"/>
          <p:cNvSpPr/>
          <p:nvPr/>
        </p:nvSpPr>
        <p:spPr>
          <a:xfrm>
            <a:off x="2714612" y="5429264"/>
            <a:ext cx="414334" cy="70008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hnutý roh 29"/>
          <p:cNvSpPr/>
          <p:nvPr/>
        </p:nvSpPr>
        <p:spPr>
          <a:xfrm>
            <a:off x="3643306" y="4786322"/>
            <a:ext cx="485772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hnutý roh 30"/>
          <p:cNvSpPr/>
          <p:nvPr/>
        </p:nvSpPr>
        <p:spPr>
          <a:xfrm>
            <a:off x="4143372" y="5429264"/>
            <a:ext cx="485772" cy="642942"/>
          </a:xfrm>
          <a:prstGeom prst="foldedCorne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hnutý roh 31"/>
          <p:cNvSpPr/>
          <p:nvPr/>
        </p:nvSpPr>
        <p:spPr>
          <a:xfrm>
            <a:off x="3643306" y="5429264"/>
            <a:ext cx="485772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hnutý roh 32"/>
          <p:cNvSpPr/>
          <p:nvPr/>
        </p:nvSpPr>
        <p:spPr>
          <a:xfrm>
            <a:off x="3143240" y="5429264"/>
            <a:ext cx="485772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hnutý roh 33"/>
          <p:cNvSpPr/>
          <p:nvPr/>
        </p:nvSpPr>
        <p:spPr>
          <a:xfrm>
            <a:off x="4643438" y="5429264"/>
            <a:ext cx="500066" cy="642942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6" name="Přímá spojovací šipka 35"/>
          <p:cNvCxnSpPr/>
          <p:nvPr/>
        </p:nvCxnSpPr>
        <p:spPr>
          <a:xfrm rot="10800000" flipV="1">
            <a:off x="5643570" y="2357430"/>
            <a:ext cx="500066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šipka 37"/>
          <p:cNvCxnSpPr>
            <a:endCxn id="15" idx="3"/>
          </p:cNvCxnSpPr>
          <p:nvPr/>
        </p:nvCxnSpPr>
        <p:spPr>
          <a:xfrm rot="10800000" flipV="1">
            <a:off x="4643438" y="3000371"/>
            <a:ext cx="571504" cy="1785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šipka 40"/>
          <p:cNvCxnSpPr/>
          <p:nvPr/>
        </p:nvCxnSpPr>
        <p:spPr>
          <a:xfrm rot="10800000" flipV="1">
            <a:off x="4572000" y="3500438"/>
            <a:ext cx="571504" cy="14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šipka 45"/>
          <p:cNvCxnSpPr>
            <a:endCxn id="34" idx="3"/>
          </p:cNvCxnSpPr>
          <p:nvPr/>
        </p:nvCxnSpPr>
        <p:spPr>
          <a:xfrm rot="10800000" flipV="1">
            <a:off x="5143504" y="5643577"/>
            <a:ext cx="357190" cy="1071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šipka 46"/>
          <p:cNvCxnSpPr>
            <a:endCxn id="22" idx="1"/>
          </p:cNvCxnSpPr>
          <p:nvPr/>
        </p:nvCxnSpPr>
        <p:spPr>
          <a:xfrm>
            <a:off x="1000100" y="4071943"/>
            <a:ext cx="2643206" cy="3929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šipka 49"/>
          <p:cNvCxnSpPr>
            <a:endCxn id="20" idx="3"/>
          </p:cNvCxnSpPr>
          <p:nvPr/>
        </p:nvCxnSpPr>
        <p:spPr>
          <a:xfrm rot="10800000" flipV="1">
            <a:off x="4643438" y="4929197"/>
            <a:ext cx="714380" cy="1785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/>
          <a:stretch>
            <a:fillRect/>
          </a:stretch>
        </p:blipFill>
        <p:spPr>
          <a:xfrm>
            <a:off x="7786710" y="5429264"/>
            <a:ext cx="304800" cy="304800"/>
          </a:xfrm>
          <a:prstGeom prst="rect">
            <a:avLst/>
          </a:prstGeom>
        </p:spPr>
      </p:pic>
      <p:pic>
        <p:nvPicPr>
          <p:cNvPr id="4098" name="Picture 2" descr="C:\Users\Miky\AppData\Local\Microsoft\Windows\Temporary Internet Files\Content.IE5\FCNZ0QNC\MC90041247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48" y="3143248"/>
            <a:ext cx="1018889" cy="1670648"/>
          </a:xfrm>
          <a:prstGeom prst="rect">
            <a:avLst/>
          </a:prstGeom>
          <a:noFill/>
        </p:spPr>
      </p:pic>
      <p:pic>
        <p:nvPicPr>
          <p:cNvPr id="4099" name="Picture 3" descr="C:\Users\Miky\AppData\Local\Microsoft\Windows\Temporary Internet Files\Content.IE5\TL05DBYX\MC900441708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1643050"/>
            <a:ext cx="1585914" cy="158591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4745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>
                <p:cTn id="5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www.microsoft.office.com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162</Words>
  <Application>Microsoft Office PowerPoint</Application>
  <PresentationFormat>Předvádění na obrazovce (4:3)</PresentationFormat>
  <Paragraphs>49</Paragraphs>
  <Slides>7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Zdravá strava</vt:lpstr>
      <vt:lpstr>Vyber zdravé potraviny</vt:lpstr>
      <vt:lpstr>Základní hygienické návyky</vt:lpstr>
      <vt:lpstr>Co je zdravější ? Zapiš do doplňovačky Pro každého člověka je nejdůležitější…………..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User</cp:lastModifiedBy>
  <cp:revision>56</cp:revision>
  <dcterms:created xsi:type="dcterms:W3CDTF">2011-06-20T10:40:08Z</dcterms:created>
  <dcterms:modified xsi:type="dcterms:W3CDTF">2013-06-25T20:31:24Z</dcterms:modified>
</cp:coreProperties>
</file>