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VY_32_INOVACE_35_ </a:t>
          </a:r>
          <a:r>
            <a:rPr lang="cs-CZ" sz="2000" baseline="0" dirty="0" smtClean="0"/>
            <a:t>Les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VY_32_INOVACE_35_ </a:t>
          </a:r>
          <a:r>
            <a:rPr lang="cs-CZ" sz="2000" kern="1200" baseline="0" dirty="0" smtClean="0"/>
            <a:t>Les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B83432-22F5-4894-ADBC-88953E23EE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1A1E04-DE44-4906-A9A5-4F2851863D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276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01388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Možnost použití v hodinách přírodovědy- Člověk a jeho svět –Rozmanitost přírody-PŘÍRODNÍ </a:t>
            </a:r>
            <a:r>
              <a:rPr lang="cs-CZ" dirty="0" smtClean="0"/>
              <a:t>SPOLEČENSTVA-LES.</a:t>
            </a:r>
            <a:endParaRPr lang="cs-CZ" dirty="0" smtClean="0"/>
          </a:p>
          <a:p>
            <a:r>
              <a:rPr lang="cs-CZ" dirty="0" smtClean="0"/>
              <a:t>Učivo určeno pro 4. a 5. ročníku ZŠ.</a:t>
            </a:r>
          </a:p>
          <a:p>
            <a:r>
              <a:rPr lang="cs-CZ" dirty="0" smtClean="0"/>
              <a:t>Seznámení s učivem.</a:t>
            </a:r>
          </a:p>
          <a:p>
            <a:r>
              <a:rPr lang="cs-CZ" dirty="0" smtClean="0"/>
              <a:t>Vyprávění o lese, lesní patra, zásahy člověka 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LES - očísluj </a:t>
            </a:r>
            <a:r>
              <a:rPr lang="cs-CZ" dirty="0" smtClean="0"/>
              <a:t>od nejnižšího patra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Stromové patro</a:t>
            </a:r>
          </a:p>
          <a:p>
            <a:pPr>
              <a:buNone/>
            </a:pPr>
            <a:r>
              <a:rPr lang="cs-CZ" dirty="0" smtClean="0"/>
              <a:t>                                                        rostliny vyšší než 5 m</a:t>
            </a:r>
          </a:p>
          <a:p>
            <a:r>
              <a:rPr lang="cs-CZ" dirty="0"/>
              <a:t>l</a:t>
            </a:r>
            <a:r>
              <a:rPr lang="cs-CZ" dirty="0" smtClean="0"/>
              <a:t>es - </a:t>
            </a:r>
            <a:r>
              <a:rPr lang="cs-CZ" dirty="0" smtClean="0"/>
              <a:t>vyšší porosty</a:t>
            </a:r>
            <a:r>
              <a:rPr lang="cs-CZ" dirty="0" smtClean="0"/>
              <a:t>, větší </a:t>
            </a:r>
            <a:r>
              <a:rPr lang="cs-CZ" dirty="0" smtClean="0"/>
              <a:t>pokryvnost</a:t>
            </a:r>
          </a:p>
          <a:p>
            <a:r>
              <a:rPr lang="cs-CZ" dirty="0" err="1" smtClean="0"/>
              <a:t>lesotundra</a:t>
            </a:r>
            <a:r>
              <a:rPr lang="cs-CZ" dirty="0" smtClean="0"/>
              <a:t> -nižší</a:t>
            </a:r>
            <a:r>
              <a:rPr lang="cs-CZ" dirty="0" smtClean="0"/>
              <a:t>, menší </a:t>
            </a:r>
            <a:r>
              <a:rPr lang="cs-CZ" dirty="0" smtClean="0"/>
              <a:t>pokryvnost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Mechové patro</a:t>
            </a:r>
          </a:p>
          <a:p>
            <a:pPr algn="ctr">
              <a:buNone/>
            </a:pPr>
            <a:r>
              <a:rPr lang="cs-CZ" dirty="0" smtClean="0"/>
              <a:t>        </a:t>
            </a:r>
            <a:r>
              <a:rPr lang="cs-CZ" dirty="0" smtClean="0"/>
              <a:t>v </a:t>
            </a:r>
            <a:r>
              <a:rPr lang="cs-CZ" dirty="0" smtClean="0"/>
              <a:t>mechovém patře je dobře zadržována  a postupně uvolňována voda</a:t>
            </a:r>
          </a:p>
          <a:p>
            <a:r>
              <a:rPr lang="cs-CZ" dirty="0" smtClean="0"/>
              <a:t> mechorosty </a:t>
            </a:r>
          </a:p>
          <a:p>
            <a:r>
              <a:rPr lang="cs-CZ" dirty="0" smtClean="0"/>
              <a:t> lišejníky</a:t>
            </a:r>
          </a:p>
          <a:p>
            <a:r>
              <a:rPr lang="cs-CZ" dirty="0" smtClean="0"/>
              <a:t> řasy a sinice rostoucí na kamenech či trouchnivějícím dřevě ležícím na zemi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Keřové patro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  <a:r>
              <a:rPr lang="cs-CZ" dirty="0" smtClean="0"/>
              <a:t>keřové </a:t>
            </a:r>
            <a:r>
              <a:rPr lang="cs-CZ" dirty="0" smtClean="0"/>
              <a:t>patro je významné především pro hnízdění ptáků</a:t>
            </a:r>
          </a:p>
          <a:p>
            <a:r>
              <a:rPr lang="cs-CZ" dirty="0" smtClean="0"/>
              <a:t>dřeviny, jejichž výška je vyšší než 1 m a nižší než 5 m.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Bylinné patro</a:t>
            </a:r>
          </a:p>
          <a:p>
            <a:r>
              <a:rPr lang="cs-CZ" dirty="0" smtClean="0"/>
              <a:t>dřeviny, jejichž výška je nižší než 1 m </a:t>
            </a:r>
          </a:p>
          <a:p>
            <a:r>
              <a:rPr lang="cs-CZ" dirty="0" smtClean="0"/>
              <a:t>byliny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TV6CSDOD\MP9004024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268760"/>
            <a:ext cx="1038368" cy="1556792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ZET0RZZR\MP900406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420888"/>
            <a:ext cx="798984" cy="532656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514K191P\MP9002012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4077072"/>
            <a:ext cx="1101853" cy="738242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S4TP8TXE\MP90042283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5013176"/>
            <a:ext cx="1140121" cy="105273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67544" y="1665908"/>
            <a:ext cx="45720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4" y="2773524"/>
            <a:ext cx="45720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544" y="4118697"/>
            <a:ext cx="45720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4833156"/>
            <a:ext cx="45720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Zásahy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Rozhodni</a:t>
            </a:r>
          </a:p>
          <a:p>
            <a:pPr>
              <a:buNone/>
            </a:pPr>
            <a:r>
              <a:rPr lang="cs-CZ" sz="1900" b="1" dirty="0" smtClean="0"/>
              <a:t>                      </a:t>
            </a:r>
            <a:r>
              <a:rPr lang="cs-CZ" sz="1900" b="1" dirty="0" smtClean="0">
                <a:solidFill>
                  <a:srgbClr val="FF0000"/>
                </a:solidFill>
              </a:rPr>
              <a:t>správně                                                                 špatně</a:t>
            </a:r>
          </a:p>
          <a:p>
            <a:pPr>
              <a:buNone/>
              <a:defRPr/>
            </a:pPr>
            <a:r>
              <a:rPr lang="cs-CZ" sz="1900" dirty="0" smtClean="0">
                <a:latin typeface="Arial" charset="0"/>
              </a:rPr>
              <a:t>                                           vysazování stromů  </a:t>
            </a:r>
            <a:br>
              <a:rPr lang="cs-CZ" sz="1900" dirty="0" smtClean="0">
                <a:latin typeface="Arial" charset="0"/>
              </a:rPr>
            </a:br>
            <a:r>
              <a:rPr lang="cs-CZ" sz="1900" dirty="0" smtClean="0">
                <a:latin typeface="Arial" charset="0"/>
              </a:rPr>
              <a:t>    </a:t>
            </a:r>
          </a:p>
          <a:p>
            <a:pPr>
              <a:buNone/>
              <a:defRPr/>
            </a:pPr>
            <a:r>
              <a:rPr lang="cs-CZ" sz="1900" dirty="0" smtClean="0">
                <a:latin typeface="Arial" charset="0"/>
              </a:rPr>
              <a:t> </a:t>
            </a:r>
            <a:r>
              <a:rPr lang="cs-CZ" sz="2000" dirty="0" smtClean="0">
                <a:latin typeface="Arial" charset="0"/>
              </a:rPr>
              <a:t>nepřiměřený lov živočichů</a:t>
            </a:r>
            <a:endParaRPr lang="cs-CZ" sz="1900" dirty="0" smtClean="0">
              <a:latin typeface="Arial" charset="0"/>
            </a:endParaRPr>
          </a:p>
          <a:p>
            <a:pPr>
              <a:buNone/>
              <a:defRPr/>
            </a:pPr>
            <a:r>
              <a:rPr lang="cs-CZ" sz="1900" b="1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            </a:t>
            </a:r>
          </a:p>
          <a:p>
            <a:pPr>
              <a:buNone/>
              <a:defRPr/>
            </a:pPr>
            <a:r>
              <a:rPr lang="cs-CZ" sz="1800" dirty="0" smtClean="0">
                <a:solidFill>
                  <a:srgbClr val="FF0000"/>
                </a:solidFill>
                <a:latin typeface="Arial" charset="0"/>
              </a:rPr>
              <a:t>                      </a:t>
            </a:r>
            <a:r>
              <a:rPr lang="cs-CZ" sz="1800" dirty="0" smtClean="0">
                <a:latin typeface="Arial" charset="0"/>
              </a:rPr>
              <a:t>                                                 nadměrné kácení stromů</a:t>
            </a:r>
          </a:p>
          <a:p>
            <a:pPr>
              <a:buNone/>
              <a:defRPr/>
            </a:pPr>
            <a:r>
              <a:rPr lang="cs-CZ" sz="1800" dirty="0" smtClean="0">
                <a:latin typeface="Arial" charset="0"/>
              </a:rPr>
              <a:t>   kácení a prořezávání přestárlých </a:t>
            </a:r>
            <a:br>
              <a:rPr lang="cs-CZ" sz="1800" dirty="0" smtClean="0">
                <a:latin typeface="Arial" charset="0"/>
              </a:rPr>
            </a:br>
            <a:r>
              <a:rPr lang="cs-CZ" sz="1800" dirty="0" smtClean="0">
                <a:latin typeface="Arial" charset="0"/>
              </a:rPr>
              <a:t>    nebo nemocných stromů</a:t>
            </a:r>
          </a:p>
          <a:p>
            <a:pPr>
              <a:buNone/>
              <a:defRPr/>
            </a:pPr>
            <a:r>
              <a:rPr lang="cs-CZ" sz="1800" dirty="0" smtClean="0">
                <a:latin typeface="Arial" charset="0"/>
              </a:rPr>
              <a:t>                                  </a:t>
            </a:r>
          </a:p>
          <a:p>
            <a:pPr>
              <a:buNone/>
              <a:defRPr/>
            </a:pPr>
            <a:r>
              <a:rPr lang="cs-CZ" sz="1800" dirty="0" smtClean="0">
                <a:latin typeface="Arial" charset="0"/>
              </a:rPr>
              <a:t>                                                                           vznik černých skládek</a:t>
            </a:r>
          </a:p>
          <a:p>
            <a:pPr>
              <a:buNone/>
            </a:pPr>
            <a:endParaRPr lang="cs-CZ" sz="1900" b="1" dirty="0"/>
          </a:p>
        </p:txBody>
      </p:sp>
      <p:pic>
        <p:nvPicPr>
          <p:cNvPr id="4098" name="Picture 2" descr="C:\Users\Miky\AppData\Local\Microsoft\Windows\Temporary Internet Files\Content.IE5\S4TP8TXE\MP9004013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88640"/>
            <a:ext cx="1277763" cy="1277763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ZET0RZZR\MP9002012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844824"/>
            <a:ext cx="1248197" cy="1900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Urči na obrázcích lesní patra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Mechové</a:t>
            </a:r>
          </a:p>
          <a:p>
            <a:endParaRPr lang="cs-CZ" dirty="0" smtClean="0"/>
          </a:p>
          <a:p>
            <a:r>
              <a:rPr lang="cs-CZ" dirty="0" smtClean="0"/>
              <a:t>Bylinné</a:t>
            </a:r>
          </a:p>
          <a:p>
            <a:endParaRPr lang="cs-CZ" dirty="0" smtClean="0"/>
          </a:p>
          <a:p>
            <a:r>
              <a:rPr lang="cs-CZ" dirty="0" smtClean="0"/>
              <a:t>Keřové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tromové</a:t>
            </a:r>
            <a:endParaRPr lang="cs-CZ" dirty="0"/>
          </a:p>
        </p:txBody>
      </p:sp>
      <p:pic>
        <p:nvPicPr>
          <p:cNvPr id="1027" name="Picture 3" descr="C:\Users\Dana\AppData\Local\Microsoft\Windows\Temporary Internet Files\Content.IE5\M3TY2DVT\MM90028345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941168"/>
            <a:ext cx="886197" cy="8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0401" y="2160451"/>
            <a:ext cx="1704600" cy="19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634072"/>
            <a:ext cx="2223712" cy="17281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689" y="4581128"/>
            <a:ext cx="2915816" cy="192268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754302"/>
            <a:ext cx="1588318" cy="24194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2701" y="404664"/>
            <a:ext cx="1069530" cy="136815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196519"/>
            <a:ext cx="1260958" cy="182697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3145" y="1558584"/>
            <a:ext cx="1335597" cy="202651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87500"/>
            <a:ext cx="1224136" cy="123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5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187</Words>
  <Application>Microsoft Office PowerPoint</Application>
  <PresentationFormat>Předvádění na obrazovce (4:3)</PresentationFormat>
  <Paragraphs>47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LES - očísluj od nejnižšího patra</vt:lpstr>
      <vt:lpstr>Zásahy člověka</vt:lpstr>
      <vt:lpstr>Urči na obrázcích lesní patra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35</cp:revision>
  <dcterms:created xsi:type="dcterms:W3CDTF">2011-06-20T10:40:08Z</dcterms:created>
  <dcterms:modified xsi:type="dcterms:W3CDTF">2013-06-25T20:35:49Z</dcterms:modified>
</cp:coreProperties>
</file>