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VY_32_INOVACE_36_Půda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VY_32_INOVACE_36_Půda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36:43.33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4019 15429,'0'0,"0"0,25 0,-1 0,1 0,-25 0,25 0,0 0,0 0,-25 0,24 0,1 0,0 0,-25 0,25 0,0 0,-1 0,-24 0,25 0,0 0,0 0,-25 0,25 0,-1 0,1 0,0-25,0 25,0 0,-1-25,1 25,25-25,-25 25,-25 0,24 0,1 0,0 0,-25 0,25 0,0 0,-1 0,-24 0,25 0,0 0,0 0,-25 0,25 0,-1 0,1 0,-25 0,25 0,0 0,0 0,-25 0,25 0,-1 0,1 0,-25 0,25 0,0 0,-25 0,25 0,-1 0,1 0,-25 0,50 0,-25 0,-1 0,26 0,-50 25,25-25,-25 0,49 0,-49 0,25 0,25 25,-50-25,25 0,-1 0,1 0,-25 0,25 0,0 0,0 0,-1 0,1 0,0 0,0 0,-25 0,25 0,-1 0,1 0,-25 0,25 0,0-25,0 25,-25 0,24-25,1 25,0 0,-25 0,25-25,0 0,-1 25,-24 0,25 0,0 0,0-24,-25 24,25 0,0 0,-1 0,-24 0,25 0,0 24,0-24,-25 0,25 0,-25 25,0-25,49 25,-49 0,0 0,25 0,-25-1,25-24,-25 25,25 0,-25-25,0 25,24-25,-24 25,0-1,0-24,25 25,0-25,-25 0,25 0,0 0,-1 0,-24 0,25 0,25 0,-50-25,25 25,-1-24,26-26,-50 50,25 0,-25 0,25-25,-25 25,24-25,1 1,-25 24,25 0,-25 0,25-25,0 25,-25 0,24 0,1 0,25 25,-1-1,1 1,-50-25,25 25,49 25,-74-26,25-24,0 25,0 0,-25-25,25 25,-1-25,1 25,-25-1,25-24,0 0,-25 0,25 0,-25 0,49 0,-49 0,25 0,25 0,-26 0,1 0,25 0,-50 0,25 0,-1 0,1 0,0 0,25 0,-26 0,26 0,-50-24,25 24,-25 0,49 0,-49 0,25 0,25 0,-50 0,25 0,-1 0,26 0,-50 0,50 0,-25 0,-25 0,24 0,26 0,-50 0,50 0,-26 0,-24 0,25 0,25 0,-25 0,-25 0,49 24,-49-24,25 25,-25-25,50 25,-50 0,24 0,-24-25,25 24,-25-24,25 25,0 0,-25-25,25 25,-25-25,49 25,-49-1,50-24,-50 0,0 0,0 0,-25 0,-25 0,50 0,-74 0,74 0,-50 0,26 0,-1 0,-25-24,25 24,-24-25,24 25,25 0,-50 0,26 0,-1-25,0 25,25 0,-25 0,25 0,-49 0,24 0,0 0,0 0,25 0,-50 0,26 0,24 0,-25 0,0 0,0 0,25 0,-25 0,1 0,-26 0,50 0,-25 0,-24 0,49 0,-25 0,0 0,0 0,25 25,-25-25,1 0,-1 0,0 0,-25 0,26 0,24 0,-50 0,50 0,-25 0,25 0,-49 0,24 0,25 0,-50 0,50 0,-74 0,49 0,0 0,0 0,1 0,24 0,-50-25,50 0,-25 25,25 0,-25-25,0 25,1-49,-1 24,25 25,-25 0,0-25,0 25,25 0,-24-25,24 1,-25 24,0 0,0 24,25-24,-25 0,-24 50,24-50,0 0,-24 25,24 0,-25-25,-24 24,24 1,25-25,1 25,-1-25,0 25,25-25,-25 25,0-25,25 0,-24 0,24-25,-25 0,0 0,0-24,25 49,0-25,0 0,0 25,0-25,0 0,0 1,-25 24,25-25,0 0,0 0,0 25,-49-25,24 1,0 24,0 0,25-25,-25 25,1 0,-1 0,25 0,-25 0,25 0,0 0,25 25,0-1,-1-24,26 0,-25 25,0 0,0-25,-1 0,1 25,-25-25,25 49,0-49,-25 25,0 0,25 0,-25-25,24 25,-24-25,0 0,-49-25,24 0,-25 0,26 25,-26 0,50 0,-50 0,-24 0,24 0,1 0,24 0,25 0,-25 0,0 0,0 0,25 0,-24 0,-1 0,0 0,-49-49,49 49,-50-25,1 25,24 0,-49 0,-25 0,50 0,74 0,-50 0,1 0,24-25,0 25,25 0,-25 0,0 0,0-25,1 25,-1 0,0 0,25 0,-25 0,-24 0,49 0,-50 0,25 0,0 0,-24 0,24 0,-25 0,26 0,24 0,-25 0,-25 0,50 0,-25 0,1 0,-1 0,25 0,-25 0,0 0,0 0,1 25,-1-25,0 0,0 0,0 25,1-25,-1 25,25-1,0-24,0 25,-25-25,25 25,0 0,0 0,0-25,0 24,0 1,0 0,25-25,0 25,-1-25,26 25,-25-25,0 0,-25 0,24 0,1 0,0 0,0 0,24 0,-24 0,0 0,0 0,0 0,-1 0,1 0,-25 0,25 0,0-25,0 0,-1 25,1 0,-25 0,75 0,-26 0,1 0,49 0,-24 0,24 0,-25 0,-24 0,-1 0,-24 0,25 0,-25 0,-1 0,1 0,-25 0,50 0,-25 0,-1 0,51 0,-50 0,24 0,1 25,-1-25,-49 0,25 0,-25 0,50 0,-25 0,24 0,1 25,-25-25,49 0,1 0,-1 0,-49 0,24 0,1 0,-25 0,-25 0,25 0,-1 0,-24 24,25-24,0 0,25 0,-26 0,-24 0,25 0,0 0,0 0,-25 0,25 0,-1 0,26 25,0-25,-1 0,50 25,-24-25,24 0,-24 0,24 0,-50 0,26 0,-26 0,-24 0,0 0,25 0,-26 0,1 0,50 50,-51-50,1 0,-25 0,25 0,0 0,0 0,-25 0,49 0,1 0,49 24,-25-24,26 25,-1-25,0 50,-49-50,24 25,-49-25,0 0,-25 0,25 0,-25 24,0 1,0 0,0-25,0 25,24 0,-24-1,0-24,-24 0,24 0,-25 0,0 0,0 0,0 0,1 0,-26 0,0 0,26 0,-51 0,1-24,24 24,-49-25,24 25,1-25,24 25,-24-25,49 25,0 0,1 0,24-25,-25 25,0 0,0 0,-24 0,-1 0,-24-24,49 24,-50 0,1 0,24-50,1 50,-1 0,25 0,25 0,-25 0,-24 0,24 0,0 0,-24 0,24 0,-25 0,25 0,1 0,-26 0,25 0,0 0,1 0,24 0,-25 0,0 0,0 0,25 0,-49 0,-1 0,-24 0,49 0,-50 0,26 0,-1 0,-49 0,49 0,25 0,1 0,-26 0,25 0,0 0,-24 0,-1 0,25 0,1 0,-51 0,26 0,-1 0,-24 0,49 0,0 0,0 0,-24 0,24 0,25 0,-25 0,-25 0,50 0,-49 0,24 0,25 0,-50 0,26 0,-1 0,-25 0,50 0,-25 0,1-25,-1 25,25 0,-25 0,25 0,-50 0,50 0,-25 0,-24 0,49 0,-25 0,25 0,-50 0,50 0,-24 0,24 0,-75 0,50 0,1 0,-1 0,-25 0,25 25,1-25,24 0,-50 25,25-25,25 0,-49 0,49 25,-25-1,25 1,-25 0,-25 0,50 0,0-1,0-24,25 0,0 25,0-25,-25 0,25 0,-1 0,1 0,-25 0,25 0,25-25,-26 25,51 0,-1 0,1-49,-1 49,0-25,-24 25,-25 0,49 0,-49 0,25 0,-50 0,25 0,-1 0,1 0,0-25,0 25,0 0,-1 0,-24 0,25 0,0 0,0 0,-25 0,25 0,-1 0,1 0,-25 0,50 0,-25 0,-1 0,26 0,0 0,24 0,0 0,-24 0,0 0,-1 0,1 0,-1 0,-24 0,0 0,0 0,0 0,0 0,24 0,-24 0,0 0,24 0,1 0,-25 0,24 0,-24 0,25 0,-25 25,24-25,26 25,-26-25,1 25,24-25,1 0,-26 0,26 0,-1 0,-49 0,25 0,-26 0,26 0,-25 0,0 0,-1 0,1 0,-25 0,25 0,49 49,-74-49,50 0,0 0,24 25,-24-25,-1 0,26 0,-1 0,0 25,-49-25,0 0,25 0,-50 25,24-25,-24 0,25 25,-25-1,25-24,0 25,0 25,0-25,-1-1,1-24,-25 25,0 0,25 0,-25-25,25 0,0 0,-1 0,-24-25,25 25,0-25,-25 0,25 25,-25 0,25 0,-1 0,1 0,-25 0,0 0,-25 0,1 0,-76 0,1-24,74 24,-148-50,73 50,51 0,-50 0,24 0,26 0,-1 0,-24 0,49 0,-25 0,25 0,25 0,-49 0,49 0,-25 0,25 0,-25 0,0-25,1 25,24 0,-50 0,50 0,-25 0,-24 0,24 0,-25 0,0 0,-24 0,-25 0,49 0,-24 0,24 0,-49 0,74 0,0 0,1 0,-1 0,-25 0,50 0,-25 0,1 0,-1 0,25 0,-25 0,0 0,0 0,25 0,-24 0,-1 0,-25 0,-24 0,74 0,-75 0,50 0,-49 0,24 0,26 0,-1 0,-50-25,75 25,-24 0,-51 0,75 0,-49 0,24 0,0 0,-25 0,26 0,-1 0,0 0,0 0,-24 0,24-24,0 24,0 0,25 0,-25 0,1 0,-1 0,25 0,-25 0,0 0,0 0,25 0,-24 0,-1 0,0 0,25 0,-50 0,26 0,-1 0,0 0,0 0,-25 0,1 0,49 0,-25 0,25 0,-50 0,1 24,49 1,-50-25,50 0,-25 25,1-25,-1 25,25-25,-25 0,25 25,-50-25,50 0,-49 0,24 0,0 24,0-24,1 25,-1-25,25 0,-25 25,25-25,0 25,25 0,0-25,24 0,-49 0,25 0,49 0,-74 24,25-24,0 0,0 0,-25 0,25 0,-1 0,1 0,0 0,0 0,24 0,-49 0,50 0,-25 0,49 0,-49 0,25 0,24 0,-49 0,74 0,-74 0,49 0,-24 0,0 0,-1 0,-24 0,0 0,24 0,-49 0,25 0,0 0,-25 0,50 0,-26 0,1 0,50 0,-26 0,-24 0,0 0,0 0,24 0,-49 0,25 0,0 0,24 0,-49 0,25 0,0 0,0 0,25 0,49 25,-74-25,49 0,0 0,-24 25,0-25,-1 0,1 0,-25 0,24 0,1 0,-25 0,-1 0,1 0,25 0,-25 0,24 0,-24 0,0 0,0 0,49 0,-49 0,0 0,24 0,-49 0,25 0,-25 0,50 0,-25 0,-25 0,49 0,1 0,24 0,-24 0,49 0,-49 0,-1 0,50 0,-74 0,25 0,-25 0,-25 0,24 0,1 0,0 0,-25 0,50 0,-26 0,51 0,-50 0,0 0,-1 0,1 0,0 0,0 0,0 0,-1 25,-24-25,0 25,0-1,0 1,0-25,0 50,0-25,-24-1,-1-24,25 25,0-25,-50 50,50-50,-25 25,1-25,-1 0,25 0,-25 0,0 0,0 0,25 0,-25 0,-24 0,-1 0,25-25,-49 25,0-25,-26 25,1-25,-25-24,50 49,-25 0,24 0,1-25,24 25,-24 0,-1 0,26 0,-26 0,26 0,-1-25,-24 25,-1 0,50-50,1 50,-1 0,0 0,25 0,-25 0,0 0,1 0,-1-24,0 24,0 0,0 0,-24 0,24 0,-25 0,50 0,-24 0,24 0,-50 0,0 0,1 0,24 0,-25 0,-24 0,-1 0,1 0,24 0,1 0,-1 0,1 0,-1 0,25 0,0 0,1 0,-1 0,-25 0,25 0,1 0,-1 0,25 0,-50 0,25 0,1 0,-1 0,0 0,0-25,0 0,1 25,-1 0,25 0,-25 0,-25 0,25 0,-24 0,49 0,-25 0,-25 0,26 0,-1 0,-25 0,50 0,-25 0,1 0,-1 0,0 0,0 0,0 0,1 0,-1 0,-50 25,26-25,24 0,0 0,0 0,1 0,-1 25,0-1,25-24,-25 0,25 0,-25 0,1 0,-1 0,0 25,0-25,25 0,-25 0,25 25,-24 0,24-25,-25 25,0-25,25 24,0 1,25-25,-25 25,25-25,-1 0,1 0,-25 0,25 0,0 0,0 0,24 0,-24 0,25 0,-26 0,51 0,-50 0,49 0,-74 0,50 0,-1 0,-49 0,50 0,-25 0,-1-25,-24 25,25 0,-25 0,25 0,25 0,-26-25,26 25,0 0,24 0,-49 0,25 0,-1 0,1 0,-50 0,25 0,-1 0,1 0,-25 0,25 0,25 0,-50 0,49 0,1 0,-1 0,-24 0,0 0,25 0,-26 0,1 0,0 0,0 0,24 0,1 0,-25 0,0 0,49 0,-74 0,74 0,-49 0,50 0,-26 0,1 0,-25 0,0 0,-1 0,1 0,-25 0,25 0,-25 0,50 0,-1 0,-24 0,25 0,-1 0,26 0,-51 0,26 0,24 0,-49 0,50 0,-51 0,26 0,24 25,-49-25,25 0,-1 25,1-25,0 0,-25 0,-1 0,26 0,-50 0,50 0,-26 0,-24 0,50 0,-25 25,0-25,24 25,-49-25,25 0,0 0,0 0,49 0,-49 24,0-24,-1 0,26 0,-25 25,0-25,-1 0,26 0,0 0,-26 0,1 0,25 0,-25 0,24 50,-24-50,0 0,-25 0,50 0,-50 0,24 0,1 0,0 0,-25 0,25 0,-25 0,49 0,-49 25,25-25,0 0,0 0,0 24,24-24,-24 0,-25 0,25 0,-25 25,0-25,0 25,0 0,-25 24,25-49,-25 25,0-25,25 25,-24-25,-1 25,0-25,0 0,0 0,1 0,-1 0,25 0,-50 25,25-25,1 0,-26 0,0 0,-24 24,24-24,1 0,-26 0,50 0,1 0,-1 0,25 0,-25 0,0 0,25 0,-25 0,25 0,-24 0,-26 0,25-49,-24 49,49 0,-25 0,0-25,0 25,-24 0,-1-25,25 25,-74-25,25 25,49 0,-25-24,0 24,26 0,24 0,-50-25,0 0,26 25,24 0,-25 0,0 0,0-25,25 25,-25 0,1 0,-1 0,25 0,-50 0,25 0,25 0,-24 0,-1 0,0 0,25 0,-25 0,0 0,1 0,24 0,-25 0,0 0,-49 0,49 0,0 0,0 0,25 0,-25 0,1 0,-1 0,25 0,-50 0,25 0,1 0,-1 0,-25 0,25 0,-49-25,49 25,-25 0,1-24,-1 24,50 0,-49 0,24 0,25 0,-25 0,25 0,-25 0,0 0,25 0,-24 0,-26 0,50 0,-50 0,26 0,24 0,-50 0,25 0,0 0,-24 0,24-25,0 25,0 0,25 0,-24 0,-26 0,25 0,0 0,1 0,-1 0,0 0,0 0,0 0,25 0,-24 0,-1 0,0 0,25 0,-25 0,-25 0,26 0,-26 0,25 0,-24 0,24 0,-50 0,51 0,-1 0,-25 0,50 0,-25 0,1 0,-1 0,25 0,-25 0,0 25,0-25,25 0,-24 0,-1 0,0 0,0 0,0 0,1 0,-1 24,0-24,0 25,25-25,-25 0,1 0,-1 0,25 0,0 0,49 0,1 0,-25 0,24 0,1 0,24 0,1 0,-1 0,-24 0,-1 0,51 0,-26 0,0-25,-24 25,25 0,-26 0,1 0,-1 0,26 0,-26 0,26 0,24 0,-25 0,26 0,-26 0,25 0,-24 0,24 0,-25 0,1 0,-1 0,-24 0,-50 0,49 0,-24 0,-25 0,50 0,-50 0,25 0,-25 0,49 0,1 0,-1 0,26 0,-50 0,24 0,-24 0,0 0,24 0,-24 0,0 0,0 0,0 0,24 0,1 0,24 0,26 0,-51 0,75 0,-49 0,-1 0,0 0,1 0,-1 0,-49 0,-25 0,25 0,0 0,-1 0,-24 0,50-24,-50 24,25 0,-25 0,25 0,-1 0,-24 0,25 0,-25 0,50 0,-50-25,0 25,25-25,-25 0,0 0,0 25,0-24,0-1,0 0,0 25,0-25,0 0,0 1,0 24,0-25,0 0,0 0,0 25,24-49,1 49,-25-25,25 0,-25 0,50 25,-25-25,-1 1,-24 24,25-25,0 0,-25 0,25 25,-25-25,25 1,-1-26,1 25,-25 0,0 25,25-24,-25-26,0 25,0 0,25-24,0 49,-25-25,0 0,0 0,0 25,24-49,-24 49,0-25,0 25,0-25,25 25,-25-25,25 0,-25 1,0-1,25 0,-25 25,25-25,-25 0,0 1,0 24,0-25,0 0,0 0,0 25,0-25,0 1,0-1,0 25,0-25,0 0,0 0,0 25,0-24,0-1,0 0,-25 0,0 0,0 1,0-1,25 25,-24-25,-1 0,0 0,25 25,-25 0,25-24,-25 24,1 0,-1-25,0 0,0 25,25 0,-25 0,1 0,-1 0,0-25,0 25,0 0,0 0,1 0,-1 0,0 0,25 0,-50-25,26 0,-1 25,-25 0,1-24,-1 24,0 0,1 0,-1 0,1 0,49 0,-50-25,25 0,0 25,1 0,-1-25,0 25,0 0,0-25,-24 25,-1 0,25-24,1 24,-26 0,25 0,-49-25,24 0,25 25,-49 0,24 0,-49-50,49 26,1 24,-1 0,1 0,-1-25,25 25,-24 0,-26 0,50 0,-24 0,24 0,0-25,0 25,25 0,-24-25,24 25,-50 0,50 0,-25 0,-49 0,74 0,-25 0,-50-25,75 25,-24 0,-1 0,0 0,25 0,-25 0,0 0,1 0,-1 0,-25 0,1 0,24 0,-25 0,1 0,49 0,-50 0,25 0,25 0,-49 0,24 0,0 0,-25 0,50 0,-74 0,74 0,-74 0,-1 0,26 0,-1 0,50 0,-50 0,25 0,1 0,-1 0,0 0,0 0,25 0,-49 0,24 0,25 0,-25 0,0 0,0 0,1 0,-26 0,25 0,25 0,-25 0,1 0,-1 0,-25 0,25 0,25 0,-49 0,24 0,-25 0,26 0,-1 0,-25 0,50 0,-25 0,1 0,-1 0,25 0,-50 25,50-25,-25 0,25 0,-24 25,-1-25,0 25,25-25,-25 25,25-1,0 1,-25-25,25 25,0 0,0 0,0-25,0 24,0 1,0 0,0 0,25-25,-25 0,25 0,-25 0,50 0,-50 0,24 0,-24 0,50 0,-50 0,25 0,0 0,24 0,-24 0,25 0,24 0,-49-25,49 25,-24 0,-25-25,-1 25,-24 0,25 0,0 0,0 0,0 0,-1 0,1 0,-25 0,50 0,-25 0,-1 0,26 0,49 0,-74 0,25 0,-25 0,-1 0,26 0,-50 0,25 0,24 0,-24 50,25-50,-25 0,24 0,1 0,-1 0,-49 0,50 0,0 0,-50 0,24 0,1 0,0 0,-25 0,50 0,-26 0,1 0,0 0,0 0,0 0,24 0,-24 0,25 0,-26 0,51 0,-50 0,24 0,1 0,0 0,24 0,0 0,-49 0,0 0,25 0,-26 0,1 0,-25 0,25 0,0 25,0-25,-25 0,24 0,-24 0,50 24,-50 1,25-25,0 0,-1 25,26-25,-25 50,0-50,24 25,-49-25,50 0,-1 0,-24 24,0-24,25 25,-50-25,24 0,-24 0,25 0,25 0,-25 0,0 0,24 25,26-25,-51 0,76 25,-26-25,-24 0,-1 0,-24 0,25 0,-50 0,24 0,-24 0,50 0,-50 0,25 0,-25 0,49 0,-49 0,25 0,25 0,-50 0,49 25,-49-1,25-24,-25 0,25 0,25 25,-26-25,-24 0,25 50,25-25,-25-1,0-24,-25 25,0 0,24-25,1 0,-25 25,0 0,0-1,-25 1,25-25,-24 25,-1 0,0-25,25 25,-50-1,50 1,-25-25,1 25,-1-25,25 0,-25 25,-25-25,26 25,-1-25,0 0,0 24,25-24,-25 0,-24 0,49 0,-25 0,0 0,0 25,25-25,-24 0,-1 0,0 0,0 25,0-25,-24 0,49 0,-25 0,0 0,0 0,-24 0,49 25,-25-25,25 25,-25-25,25 0,-25 24,1-24,24 0,-50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38:18.118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4044 14635,'24'0,"1"0,0 0,-25 0,25 0,0 0,-1 0,-24 0,25 0,50 0,-26 0,-49 0,25 0,-25 0,50 0,-50 0,24 0,-24 0,50 0,-50 0,25 0,-25 0,49 0,-49 0,25 0,-25 0,50 0,-25 25,-1-25,1 0,0 0,-25 0,25 0,0 0,-25 0,24 0,1 0,0 0,-25 0,50 0,-26 0,1 0,-25 0,25 0,0 0,0 0,0 0,-1 0,1 0,-25 0,25 0,25 0,-26 0,-24 0,25 0,0 0,0 0,-25 0,25 0,-1 0,-24 0,25 0,0 0,0 0,-25 0,25 0,24 0,-24 0,-25 0,25 0,0 0,-1 0,26 0,-50 0,25-25,24 25,-49 0,25 0,-25 0,50 0,-25 0,-1 0,1 0,-25 0,25 0,0 0,0 0,-25 0,24 0,1 0,0 0,-25 0,25 0,0 0,-1 0,-24 0,25 0,0 0,0 0,-25 0,25 0,0 0,-1 0,-24 0,25 0,0 0,0 0,-25 0,25 0,-1 0,-24 0,25 0,-25 0,25 0,-25 0,50 0,-26 0,1 0,25 0,-50 0,25 0,24 0,-49 0,25 0,0 0,0 0,-25 0,24 0,1 0,0 0,-25 0,25 0,0 0,-1 0,-24 0,25 0,25 0,-50 25,25-25,-1 24,-24-24,25 0,-25 0,25 25,-25 0,25-25,0 25,-25-25,24 0,1 0,0 0,-25 25,25-25,25 24,-50-24,24 25,26-25,-25 50,24-25,-24-25,25 24,-1-24,-24 25,0-25,0 25,0-25,-1 0,-24 0,50 25,0-25,-26 25,26-1,-50-24,25 0,0 0,-1 0,-24 0,25 0,0 0,0 0,-25 25,49-25,-24 0,0 0,25 0,-26 0,1 0,-25 0,25 0,0 0,0 0,-25 0,25 0,-1 0,1 0,-25 0,25 0,0 0,0 0,-25 0,24 0,26 0,-50 0,25 0,0 0,-1 0,-24 0,25 0,25 0,-1 0,-24 0,25 0,24 0,1 0,-75 0,74 0,-49 0,-50 0,25 0,-25 0,0 0,1 0,24 0,-25 0,-25 0,50 0,-25 0,1 0,-1 0,25 0,-25 0,0 0,0 0,1 0,-26 0,25 0,-49 0,-1 0,51 0,-51 0,50 0,-24 0,-1 0,-24-25,49 25,-25-24,50 24,-49 0,24-25,25 0,-25 25,0 0,-24 0,49-25,-25 25,-25 0,50-25,-49 25,-1-24,25 24,0 0,1-25,-26 25,25 0,25-25,-49 25,-1-50,25 26,0-1,25 25,-24-25,-1 0,-25 0,25 1,-24-1,24 0,-25 25,1-50,-1 50,25-24,-24 24,24 0,25 0,-50 0,25 0,1 0,-1 0,25 0,-25 0,0 0,25 0,-25 24,25-24,-49 0,24 0,0 0,-49 0,-1 0,26 0,-1 0,1 0,24 0,0 25,0-25,25 0,-49 25,49 0,0-25,0 49,24-49,1 25,0 0,25-25,-1 25,-24 0,25-25,-1 0,1 24,-25-24,-1 0,1 0,-25 0,25 0,0 0,0 0,-25 0,24 0,1 0,0 0,-25 0,25 0,0 0,-1 0,26 0,-50 0,25 0,24-24,1 24,-25-25,0 25,24-25,-24 25,0-25,0 0,0 25,-1 0,26 0,0-49,-1 49,-24-25,49 25,-49 0,25-25,-1 25,-49-25,0 25,0-24,0-1,-49 0,24 25,0 0,-49-25,24 0,1 25,24-24,-74-1,99 25,-75-25,25 25,1 0,-1 0,1 0,-1 0,25 0,-49 0,49 0,-49 0,24 0,25 0,-74 0,74 0,-24 0,24 0,-25 0,25 0,-24-25,24 25,-49 0,49 0,-50 0,1-50,-50 50,74 0,-49-24,0-1,-25 25,74-25,-24 0,24 25,50-25,-25 25,1 0,-1 0,25 0,-25 0,-49 0,74 0,-25 0,-25 0,1 0,24-24,-25 24,25 0,-24 0,24 0,0 0,0 0,0 0,1 0,-1 0,0 0,25 0,-25 0,0 0,1 0,24 0,-50 0,50 0,-25 0,25 0,-25 24,-24 1,24 0,0-25,0 0,1 25,-1-25,0 0,0 0,25 0,-25 25,1-25,-1 0,25 0,-25 0,25 0,-25 0,0 24,1-24,24 25,-50 0,25 0,0-25,1 0,24 0,-50 25,50-25,0 25,0-1,25 1,24 0,-49-25,50 25,-25-25,0 0,24 25,-49-25,25 0,0 0,0 0,-25 0,49 0,-24 0,25 0,-26 0,51 0,-50 0,49 0,-49 0,24 0,-24 0,50 0,-75 0,74 0,0 0,-49 0,25 0,0 0,-1 0,-24 0,25-50,-50 50,49 0,-49 0,25 0,0-25,0 25,49-25,-49 25,0 0,24-24,26 24,-51-25,26 25,49 0,-24 0,-1 0,-24 0,24 0,-49 0,49 0,1 0,-26 0,1-25,-25 25,-25-25,0 0,0 0,-50 1,25 24,-49-25,24 25,1-50,24 50,0 0,-25-25,1 1,-1-1,1 25,-1-25,0 25,1-25,-26 0,1 25,49-24,-24 24,-1 0,-24 0,49 0,-25 0,25 0,-24 0,24 0,-25 0,26 0,24 0,-50 0,25 0,25 0,-25 0,-24 0,24 0,25 0,-25 0,0 24,0-24,25 25,-49-25,-1 50,50-50,0 25,-25-25,25 24,-24 1,24 0,0 0,24-25,51 25,-75-25,49 24,-24-24,-25 0,50 0,-25 0,-1 0,1 0,-25 0,25 0,25 0,-25 0,-25 0,24-24,26 24,-25 0,24 0,51 0,-1-25,0-25,-49 25,24 25,0 0,-74-24,25-1,-25 25,0-25,0 0,0 25,-25-25,1 25,-1-24,0-1,-25 25,1 0,-1 0,1-50,-1 50,25-25,-24 25,24 0,-25 0,50 0,-25 0,25 0,-49 0,24 0,0 0,0 0,25 0,-49 0,-1 0,25 0,-24 25,49-25,-25 0,25 0,-50 0,25 0,1 0,-1 0,25 0,-25 0,0 0,0 0,25 0,-49 0,24 0,0 0,0 0,1 0,-1 0,0-25,0 1,-24-1,49 0,-50 25,25 0,0 25,1-25,-26 74,-24-74,49 25,-25 0,1 0,-1-1,25-24,-25 25,50-25,-24 0,24 0,0 0,24 0,1 0,25 0,-50 0,25 0,24 0,-49 0,50 0,-50 0,25 0,24 0,-24 0,25 0,-25 0,49 0,-24 0,-1 0,-24 0,49 0,1 0,-26 0,26 0,-1 0,1 0,24 0,0 0,50 0,-75 0,26 0,-51 0,50 0,-24 0,49 0,-50 0,25 0,-24 0,-26 0,51 0,-26 0,25 0,-24 0,-26 0,26 0,-26 0,-24 0,25 0,-1 0,1 0,-50 0,25 0,24 0,-24 0,-25 0,25 0,0 0,-25 0,25 0,-1 0,26 0,-25 0,0 0,24 0,26 0,-1 0,-49 0,25-25,-26 25,-24-24,25 24,0 0,0 0,-25 0,25 0,-25-50,-25 25,-50 0,26 25,-1-24,50-1,-49 25,-1-25,50 25,-50-25,25 25,-24-25,-1 25,1 0,-75-24,74 24,-49-25,0 25,24-25,-49 25,50-25,24 25,1-49,-1 49,50 0,-25 0,0 0,0 0,25 0,-49 0,-1-50,-24 25,49 25,-99-25,74 25,1 0,-1 0,1 0,-26-49,26 24,24 25,25 0,-50 0,1 0,49 0,-50 0,25 0,25 0,-25 0,1 0,-1 0,-50 0,51 0,-51 25,50-25,-24 25,-26-25,50 0,-49 0,49 0,0 0,-49 0,24 0,26 0,-26 0,0 0,1 0,24 0,-49 0,24 0,0 0,1 0,24 0,-49 0,24 49,25-49,0 0,0 0,1 0,-1 0,-50 0,51 0,-51 0,50 0,-24 0,-1 0,50 25,25 0,25-25,49 0,25 49,25-49,-25 0,25 0,-25 0,49 0,-74 0,-49 0,0 0,-26 0,1 0,0 0,0 0,49 0,-24 0,24 0,26 0,-1 0,0 0,0 0,25 0,50 0,-50 0,-25 0,-25 0,26 0,-26 0,-24 0,-25 0,-1 0,1 0,0 0,-25 0,25 0,24 0,26 25,-26 0,75 0,-49 0,-1-1,1 1,-51-25,-24 0,-24 0,-76-49,76 49,-26-25,25 25,-49-25,74 25,-50-25,1 0,-26 25,1-24,-1 24,-49 0,50 0,-1 0,1 0,0 0,24 0,25 0,0 0,25 0,-24 0,-1 0,0 0,-25 0,50 0,-74 0,49 0,-99 24,75-24,-51 0,51 0,-26 0,26 0,24 0,25 0,-50 0,50 0,-49-24,49 24,-50-25,0 0,1 25,-1-25,25 25,1 0,24 0,24 0,1 25,50-25,-26 0,26 25,74 0,-50-25,0 0,50 49,49-24,-49-25,0 0,-50 0,0 0,-24 0,-1 0,-49 0,49 0,-49 0,50 0,-51 0,26 0,49 0,-74 0,49 0,-49 25,50-25,-1 25,-74-25,25 0,24 0,-49 0,25 0,-25 0,-99-75,74 75,-24-25,-100-49,50 49,-50 0,-25-49,25 49,0 0,50 25,-25-49,50 49,-1 0,51 0,-26 0,0 0,1 0,49 0,-50 0,1 0,24 0,-25 0,-24 0,-1 0,1 0,-25 0,24-25,50 25,-49 0,24-25,1 25,-26-25,51 25,-51 0,1 0,24-24,25 24,1 0,-1 0,0-25,0 25,25 0,-25 0,1 0,-26 0,50 0,-50-50,26 50,-26-25,0 0,-24 25,49-24,-25-1,26 25,24 0,74 0,50 0,-25 25,1-25,-1 0,74 0,-49 0,50 24,0 1,-50-25,49 0,1 50,-25-50,-100 0,51 0,24 25,-25 0,-25-25,26 49,-1-49,25 25,0-25,0 25,25 0,-25-25,0 24,-50-24,25 0,1 0,-1 0,-25 0,-49 0,0 0,0 0,-25 0,0 0,0-24,0-26,-50 50,-24-25,-1-24,1 24,24 0,1 0,-76 25,26-25,0 25,-75 0,26-49,48 49,1 0,-25 0,25 0,24 0,26 0,-1 0,1 0,-1 0,25 0,-49-25,49 0,-49 25,-1-25,50 25,-24 0,-26 0,26 0,-1 0,25-25,-24 25,-1-24,1-1,-1 0,0 25,1-25,-26 0,50 25,-24 0,-26 0,51-24,-1 24,-25 0,25 0,1 0,-26-25,0 25,26 0,-26 0,-24 0,24 0,0 0,1-50,-26 25,75 25,-24 0,24 0,-50 0,100 0,-1 0,26 0,73 25,-48-25,-1 0,74 0,-73 0,49 0,-50 0,50 0,-25 0,49 0,-74 0,1 0,24 0,-75 0,26 0,-1 0,-49 25,49-25,50 0,-124 0,75 0,24 25,-25 0,26-25,-26 0,0 0,1 0,-75 0,49 0,-49 0,25 24,50-24,-51 0,51 0,24 0,-49 0,49 0,-74 0,0 0,-1 0,-24 0,-24 0,-1 0,-25 0,25 0,-49-24,24-1,1 25,24 0,-50 0,-49-50,50 50,-50-25,-25 1,50 24,25-25,-26 25,-24 0,75 0,24 0,-25 0,-24 0,74-25,-50 25,25 0,-49-25,24 25,26 0,-26 0,-24 0,-26-25,51 25,-26-49,26 49,-26 0,1-25,49 25,-49 0,49 0,-49 0,49 0,-25-25,-24 25,49 0,-74-49,74 49,-74 0,49 0,-24 0,-1-25,26 25,-51-25,76 25,-51 0,50 0,-24 0,24 0,25 0,-50 0,26 0,24 0,-50-25,50 25,25 0,24 0,26 0,-1 25,1-25,24 25,-25-25,75 0,-25 0,50 0,-25 0,-50 0,0 0,-25 0,-24 0,0 0,-1 0,-24 0,49 0,-24 25,49-25,0 0,75 0,-124 24,99-24,24 0,1 0,-25 0,-25 0,24 0,-48 0,-26 0,25 0,-74 0,50 0,24 0,-50 0,1 0,24 0,-49 0,25 0,-50 0,25 0,-25 0,0 0,-25 0,-25 0,1 0,-26-24,-24 24,-50 0,-25 0,50 0,-49 0,-1 0,25 0,25-25,0 0,50 25,24 0,1-50,-51 50,76 0,-26 0,25 0,-49-24,-1 24,26-25,-1 25,-24 0,24-25,1 25,-51 0,76-25,-51 0,26 1,-51-1,26 0,-50 0,25 0,-50 25,50-49,-25 49,0-25,24 0,26 25,0 0,74 0,-25 0,0 0,0 0,25 0,-50 0,26 0,24 0,-25 0,0 0,0 0,25 0,-25 0,25 0,0 25,25 0,0-25,25 0,-26 24,101 26,-101-50,26 0,49 0,75 25,-1-25,51 25,-26 49,50-49,-25-25,-49 0,24 0,-74 0,0 0,-24 0,-1 0,-74 0,24 0,-24 0,50 0,-51 0,26 0,-25 0,49 0,1 0,-75 0,24 0,51 25,-1-25,-24 0,24 74,1-74,-51 0,76 25,-75-25,24 0,26 0,-51 0,26 0,-25 0,49 0,-49 0,25 0,-26 0,1 0,25 0,-25 0,24 0,1 50,24-50,-24 0,-1 0,1 0,-50 0,25 0,-25 0,49 0,-49 0,50 24,-25-24,-25 25,25-25,0 0,-1 0,-24 0,0 25,0-25,0 50,-74-50,-1 0,1 0,-25 49,0-49,24 0,1 0,-1 0,75 0,-24 25,-1-25,0 0,25 0,-50 0,1 25,49 0,-50-25,50 0,-25 24,25 1,-24-25,24 25,24-25,51 0,-26 0,26 0,24 0,-25 0,26 0,-1 0,25 0,-25 0,-24 0,-51 0,26 0,0 0,-50 0,49 0,-49 25,0 0,0-1,0-24,-49 25,-26-25,-24 25,49-25,-123 50,98-50,-49 49,0-49,75 0,-26 0,26 50,24-50,25 0,-25 0,0 0,25 0,-25 25,25-25,-49 24,49-24,-25 0,0 0,0 25,25-25,-24 0,24 50,74-50,-49 0,74 25,-49-25,24 0,0 0,26 0,-26 0,25 0,0 0,1 0,24 0,-25 0,-99 0,50 0,-50 0,0 0,-75 25,-24-25,-75 24,1 1,24 25,74-50,-49 25,100-25,-26 0,25 24,25-24,-25 0,25 0,-24 25,-1-25,25 25,25 0,49-25,-24 0,74 0,24 49,-48-49,73 0,-24 0,-25 0,25 0,-75 0,-49 0,0 0,0 0,-25 0,-25 0,-25 25,1-25,-26 0,-24 0,25 0,-75 0,25 0,-25 0,50 0,-75 0,1 0,73 0,26 0,49 0,0 0,0 0,1 0,24 75,74-75,25 0,1 0,73 0,100 0,-75 0,-24 0,25 0,-75 0,-50 0,-49 0,-25 0,-75 24,26-24,-50 25,-1-25,1 0,-25 0,25 0,0 0,49 0,0 0,26 25,-1 0,25-25,0 49,0-49,99 25,0 0,25 0,0 24,100-49,-125 0,0 25,-74-25,0 0,-25 0,-25 0,-50 0,1 0,0 0,-26 0,1 0,-50 0,25 0,-25 0,75 0,0 0,24 0,25 0,0 0,25 25,0 0,25-25,50 25,24-25,0 24,75-24,-26 25,-48 25,24-50,-25 0,-74 0,24 25,-24-25,0 0,-50 0,-99 24,25-24,-50 0,50 0,-75 0,75 0,25 0,-1 50,1-50,74 0,0 0,124 25,124 0,0 24,-25-24,25-25,-74 0,-50 0,-25 0,-99 0,0 0,-25 0,-24 0,-26 0,26 0,-51 0,26 0,-25 0,-50 0,50 0,0 0,-50 0,74 0,-24 0,74 0,-24 0,49 0,-50 0,50 0,-25 0,50 0,25 0,-26 0,26 0,0 0,-50 0,0 0,-25 0,-99 0,49 0,1-25,-25 25,0-25,49 25,-24 0,24-24,25 24,0 0,1 0,48 24,51 26,74 0,24 24,50 50,1-74,-26-25,-24 49,-100-49,25-25,-99 0,0 0,-24 0,24 0,-25-25,0 0,0 25,0-49,-24 49,24-25,-25 0,26 25,-76-25,76 25,-26-25,25 25,0 0,0-24,-24 24,49 0,-25 0,-25 0,50 0,-24 0,24 0,-25 0,25 24,-25-24,25 25,-25-25,25 0,0 25,0-25,0 25,0 0,25-25,0 0,0 0,-25 0,49 0,26 0,24 0,0 0,-24 0,49 0,-25 0,25-25,-25 25,-49-25,-50 25,24 0,1-25,0 25,-25 0,50-25,-26 25,-24-24,50-1,-50 25,0-25,0 25,0-25,0 0,-50 1,1-1,-1 25,1 0,-26 0,26 0,-51 0,26 0,-50 0,50 0,-1 0,26 0,-26 49,-24 1,74-25,-49 24,24-24,25 0,-24 0,49-25,-50 25,50-1,-25-24,25 25,0-25,0 25,0-25,0 0,25 25,0-25,0 0,-25 0,24 0,1 25,25-25,24 0,-24 0,-1 24,26-24,-25 0,24 25,50 0,-50-25,1 0,-26 0,26 0,-1 0,-74 0,25 0,-50 0,25 0,-74 0,24 0,25 0,-24-25,-26 25,26 0,-26 0,-24 0,74 0,-49 0,-1 0,26 0,-26 0,51 0,-26 0,0 0,50 0,-49-25,49 25,-25-24,25 24,-25-25,25 25,-25 0,1 0,-1-25,0 0,0 25,0-25,-24 25,49-24,-50 24,25 0,25 0,-24 0,-1 0,0-25,50 25,-25-25,49 0,-24 25,25-74,-1 74,1-25,0-25,-26 26,-24-1,25 25,-25-25,0 25,0-25,0 0,0-24,0 49,0-25,0-25,-49 25,-1-24,-49-1,0 1,-25-26,-25 1,25 24,74 50,-99-74,25 49,25 25,-25-25,25-24,0 24,49 0,25 25,-24 0,49 0,0-50,49 50,-24 0,25 0,24-24,-24 24,24 0,-49-25,24 0,-24 25,0-25,-25 25,-50-25,-49-24,-25 24,25 0,-50 0,50 25,-25-49,25 49,49 0,25 0,-24 0,49-25,0-25,99 50,0 0,124 0,-123 0,-1 0,74 0,1 0,0 0,-125 0,100 0,0 0,25 0,-125-25,26 25,-51 0,26-24,-25-26,0 50,-25-25,24 25,-24-25,0 25,0-49,-99-1,50 50,-26-49,-24 49,-75-25,50 25,0-75,99 75,25 0,0 0,25 0,50 0,-1 0,25 0,-24 0,49 0,-25 0,-49 0,49 0,-25 0,1 0,-51 0,76 0,-100 0,24-24,26 24,-50-25,25 25,-25 0,25 0,-1 0,-24 0,50-25,-50 25,25 0,-25 0,25 0,-1-25,1 25,-25 0,25 0,0 0,0 0,-25 0,25 0,-1 0,1 0,25 0,-25 0,24 0,-24 0,49 0,-74 0,25 0,-25 0,50 0,-25 0,-25 0,49 0,-24 0,0 0,0 0,-25 0,0 25,0-25,0 25,-50-25,50 0,-25 0,-24 0,24 49,-50-24,26-25,-1 0,25 25,1-25,24 25,-25-25,0 0,0 25,0-1,1-24,-1 0,0 25,25-25,0 0,50 0,-1 0,26 0,-26 0,1 0,-1 0,1 0,-25 0,0 0,-25 0,24 25,-24 0,-24 0,24-25,-25 49,-25-49,25 0,-49 50,-25-25,24-1,26-24,-26 25,50 0,-24-25,49 25,0 0,25 24,24-49,26 0,-50 0,-1 0,1 0,0 0,-25 0,25 0,0 0,-1 0,1 0,0 0,0 0,0 0,24 25,-24 25,25-50,-26 0,1 0,-25 25,0-1,25 1,0 0,-25 0,0-25,0 25,0-25,0 24,-25 1,25-25,0 25,-25-25,-49 25,74-25,-25 25,25-25,-25 0,0 24,25-24,-24 0,24 25,0 0,49-25,1 25,-25-25,-1 0,51 0,-50 0,74 25,-50-25,1 0,0 24,-50-24,24 0,1 0,-25 0,-25 25,25-25,-24 25,-1 0,0-25,0 0,0 25,-24-1,-26-24,51 25,-26-25,0 25,-24 0,74-25,-50 25,1-1,24-24,0 0,25 25,0-25,50 0,-1 0,1 0,-25 25,49-25,1 0,-26 0,26 0,-26 0,-24 0,-50 25,25-25,-49 25,49-1,-25 1,-50 25,75-25,-49-1,-1-24,1 75,24-75,25 25,-25-25,25 25,0-1,0-24,0 25,50-25,-26 50,26-25,0 24,-50-49,24 25,1 0,-25-25,-25 0,25 0,-74 0,-50-50,25-24,-75-25,-24-1,-50-49,24 25,51 0,-50 25,49 25,25-50,25 25,74 49,-24 25,49-24,0 49,1-25,-1 25,25 0,-25-25,0 25,-24 0,24-25,-25 0,25 25,-49-49,24 49,-49-25,49 25,-24-25,24 0,1 25,-1-25,1 1,49 24,-25 0,0 0,-25 0,50 0,-24 0,24 0,-50-50,50 50,-25 0,25 0,-49-25,-1 25,0-25,-24 1,24-1,-24 25,0-25,24 25,0 0,1-50,24 26,0 24,0 0,0 0,1 0,24 0,-25 0,0 0,0 0,25-25,-25 25,1 0,-26-25,50 25,-25 0,0 0,1 0,-26 0,25 0,0 0,-24-25,-26 0,51 25,-26 0,25 0,25 0,-49 0,49 0,-25 0,25 0,-25 0,0 0,0 0,1 0,-1 0,-25 25,25 0,1-25,24 0,-50 0,50 25,-25-25,25 0,-50 25,50-1,-24-24,-1 25,0 0,25-25,-25 25,0-25,25 25,0-1,0-24,0 25,0-25,0 50,0-25,0-25,0 24,25 1,0-25,0 0,-25 25,25-25,-1 25,1-25,-25 0,25 25,-25-25,0 25,0-1,-25 1,0-25,25 25,-24 0,24-25,-50 25,50-1,-25 1,25-25,0 25,0-25,0 25,0 0,0-1,0-24,0 50,0-50,25 50,0-50,-25 24,0-24,0 25,-25-25,25 25,0 0,-25-25,25 25,-25-25,25 24,0 1,-24 0,24-25,0 25,0 0,0-1,0-24,0 25,0 0,24-25,1 0,0 0,49 50,-74-50,50 0,25 0,-1 24,-24-24,-1 0,-49 0,25 0,0 0,-25 0,-25 25,25-25,-25 50,25-50,-49 25,49-1,-25 26,0-50,-25 50,26-50,-1 24,0 1,0-25,0 25,-24 0,24-25,25 0,-25 25,0 0,25-25,25 24,-25-24,25 0,0 0,-1 0,-24 0,25 0,0 0,0 0,0-24,0-1,-1 0,1-25,0-24,49-1,-74-24,100-50,-76 1,26 24,-25-50,0-24,-25 49,0-25,0 0,0 26,0 24,0 74,0-74,0 99,-25-24,0 49,25-25,-25 25,0-25,1 25,-1 0,25 0,-50-25,25 25,1 0,24 0,-25 0,25 0,-50 25,50-25,-25 50,25-50,-24 49,-1-49,25 0,-25 0,0 25,-25 0,50 0,-49-25,24 24,25 1,-25 0,25 0,0 0,0-25,0 24,0-24,50 25,-25 25,-1-50,26 25,-25-25,0 0,24 0,-24 0,0 0,-25 24,0-24,0 25,0-25,-25 0,25 25,-25-25,1 25,24-25,0 25,0-25,0 49,74 1,25-50,75 25,74 24,0-24,-50 0,1-25,-50 25,-25-25,-25 0,-50 0,-24 0,0 0,0 0,0 0,-25 0,49 24,-24-24,-25 0,50 0,-50 25,24-25,-24 0,50 0,-50 0,25 0,-25 0,25 0,-1 0,1 0,-25 0,25 0,25 0,-50 0,25 25,-1-25,-24 0,25 0,-25 25,25-25,0 25,0-1,-25-24,24 25,1-25,-25 25,25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38:57.526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3820 11708,'25'0,"0"0,0 0,-25 0,24 0,1 0,0 25,-25-25,25 0,0 0,-25 24,25-24,-25 0,49 25,-49-25,25 0,-25 0,25 0,24 0,-49 0,50 25,-25-25,0 25,24-25,-49 0,25 25,0-25,0 0,-25 0,24 0,1 0,0 0,-25 0,50 0,-26 0,1 0,0 0,25 0,-50 0,24 0,1 0,0 0,-25 0,25 0,0 0,24 0,-49 0,25 0,0 0,-25 0,25 0,-1 0,1 0,-25 0,25 0,0 0,0 0,-25 0,25 0,-1 0,26 24,-25 1,0-25,-1 25,1-25,0 0,25 0,-1 0,-24 0,25 0,-26 0,-24 0,50 0,-50 0,25 0,24 0,1 0,0 0,-1 25,26-25,-26 25,-24-25,25 0,-1 0,-49 0,50 0,-50 0,25 0,24 0,-49 0,25 0,-25 0,50 0,-50 0,25 0,-25 0,24 0,1 24,0-24,-25 0,50 0,-1 25,-24-25,0 0,0 25,24-25,1 25,-25-25,-25 0,24 0,1 0,0 0,-25 25,25-25,0 0,-1 0,1 0,0 0,0 0,0 0,-25 0,24 0,1 0,0 0,0 0,0 0,-1 0,51 0,-50 0,24 0,-24 0,50 0,-26 0,1 0,-25 0,24 0,-24 0,0 0,24 0,-49 0,25 0,25 0,-50 0,49 0,1 0,-25-25,0 25,-25 0,24 0,26 0,-50 0,25 0,24 0,-24 0,0 0,0 0,0 0,49 0,-49 0,24 0,-24 0,0 0,25 0,-50 0,25 0,-1 0,1 0,-25 0,25 0,0 0,24 25,-49-25,25 0,25 0,-50 0,25 0,-1 0,1 24,25-24,-50 0,49 25,-24-25,0 25,0-25,0 25,-1 0,-24-25,25 49,-25-24,0-25,0 25,0-25,-25 0,25 0,-49 0,49 0,-25 0,25 0,-25-25,0 25,25 0,-24-25,24 25,-50-24,25 24,25-25,-49 25,49 0,-25 0,25 0,-50 0,50 0,-25 0,25 0,-49 0,49 0,-25 0,25 0,-50 0,26 25,-1-25,0 0,0 0,25 0,-25 0,25 0,-25 0,25 0,-24 0,-1-25,25 25,-50-25,50 25,-25-25,1 25,24 0,-50 0,25 0,0 0,25 0,-24 0,-1 0,0 0,25 0,-25 0,0 0,1 0,-1 0,0 0,0 0,25 0,-25 0,1 0,-26-25,50 25,-25 0,-49-49,24 49,25 0,25 0,-24 0,-1 0,0 0,25 0,-50-25,26 25,24-25,-25 25,0 0,0 0,25 0,-50 0,26-25,-26 25,50 0,-25 0,0 0,1 0,24 0,-50 0,25 0,25 0,-49 0,24 0,0 0,-49 0,74 0,-25 0,25 0,-50 0,50 0,-25 0,25 0,-49 0,49 0,-25 0,25 0,-25 0,0 0,1 0,24 0,-25 0,0 0,0 0,25 0,-49 0,24 0,25 0,-50-25,50 25,-25 0,-24 0,24-24,0 24,-25-25,50 25,-24 0,-1 0,0 0,25 0,-25 0,0 0,1 0,24 0,-25 0,0 0,0 0,25 0,-25 0,1 0,-1 0,25 0,-25 0,0 0,0 0,25-25,-24 25,-1 0,0 0,25 0,-25 0,0 0,1 0,24 0,-25 0,0 0,0 0,25 0,-25 0,1 0,-1 0,25 0,-25 0,0 0,0 0,25 0,-24 0,-1 0,0 0,25 0,0 25,0 24,0-24,25-25,0 0,-25 0,24 0,1 0,0 0,-25 25,25-25,0 25,-1-25,1 25,0-25,0 24,0-24,-25 0,24 0,1 25,0-25,-25 0,25 0,0 0,-1 0,-24 0,25 0,0 0,0 0,0 0,-1 0,26 0,-50 0,50 0,-1 0,1-25,-1-24,1 24,0 0,-1 0,-24 1,0 24,0-25,0 25,-1 0,26-25,-50 25,50 0,-26 0,26 0,-25 0,0 0,-1 0,-24 0,25 0,25 0,-1 0,26 0,-1 0,1 0,-1 0,25 0,-74 0,50 0,-26 0,26 0,-26 25,-24-25,0 0,0 0,-1 0,1 0,-25 0,25 0,25 0,-26 0,-24 0,50 0,-25 0,74 0,-99 0,74 0,-74-25,50 25,-25-25,0 25,24 0,-49 0,25 0,25-25,-50 25,49-24,-24 24,25-50,-25 50,-1 0,1 0,25 0,-25 0,24 0,-24 0,49 0,-74 0,50 0,-25 0,-25 0,25 0,-1 25,-24-25,25 25,-25-25,-74 0,74-25,-50 25,-24-25,24 25,-24-25,24 0,1 1,24 24,-75-25,76 25,-26-25,25 25,-49 0,49-25,0 25,0 0,-24 0,-1 0,1 0,-1 0,-24 0,24 0,0 0,50 0,-49 0,24 0,-25 0,26 0,-51 0,1 0,-26 0,26 0,0 0,-26 0,51 0,24 0,-49 0,49 0,25 0,-50 0,50 0,-25 0,25 0,-74 0,49 0,-24-25,24 25,-50-24,-49-26,124 50,-74-25,-1 25,1-25,-25-24,49 49,-24-25,24 25,-24-25,-1-24,26 49,-1 0,1 0,-1 0,25 0,0 0,25 0,-49-25,24 25,0 0,25 0,-25-25,1 25,-1 0,25 0,-25 0,0 0,0 0,-24 0,24 0,25 0,-25 0,0 0,0 0,25 0,-24 0,-1 0,0 0,0 0,-24 0,-1 0,0 0,26 0,-26 0,0 0,26 0,-1 0,0 0,0 0,0 0,-24 0,49-25,-25 25,0 0,-24 0,24 0,-25 0,1 0,-1 0,25 0,-24 0,24 0,25 0,-50 0,50 0,-25 0,25 0,-25 0,1 0,24 0,-25 0,25 0,-50 0,25 0,1 0,-1 0,25 25,0 0,0 0,0-25,0 49,0-49,0 50,0-50,49 0,-24 25,0-1,0-24,0 0,-25 0,24 25,1-25,0 0,25 50,-50-50,49 25,-24-25,25 0,-1 0,-49 0,25 0,25 0,-50 0,25 0,24 0,-49 0,25 0,25 0,-26 0,26 0,24 0,-24 0,24 0,-24 0,24 0,1 0,-50 0,49 0,1 0,-75 0,74 0,-24 24,24-24,0 50,-24-50,24 0,26 25,-26-25,0 25,-24-25,24 0,-49 0,25 49,-50-49,25 0,24 0,-24 0,0 0,24 25,26-25,-25 25,49-25,-25 0,25 0,-24 0,24 25,-49-25,-26 0,1 0,-25 0,25 0,0 0,0 0,-25 0,24 0,1-50,0 50,-25-25,0 0,25-24,-25 49,0-25,0 0,0 0,0 25,0-24,-25-1,-25 0,1 0,-1-24,25 49,1 0,-26 0,0-25,26 25,-26 0,0 0,1-25,-1 25,-49 0,0-50,-1 50,1 0,-50 0,149 0,-74 0,24 0,26 0,-1 0,0 0,25 0,-25 0,25 0,-49 0,-1 0,50 0,-74 0,24 0,25 0,-49 0,24-24,-24 24,24 0,1 0,-26 0,50 0,-24-25,-1-25,25 50,0 0,-24 0,24 0,0 0,-49-25,49 25,0 0,-24-24,-1 24,25 0,0 0,-24-25,49 25,-25 0,25-25,-25 25,0 0,25 0,-24 0,24 0,-25 0,0-25,0 25,-24-25,49 25,-25 0,0-25,0 25,0-24,25-1,-24 25,24 0,-25-25,-25 0,0 25,26 0,-1 0,0 0,25 0,25 0,0 0,-25 0,24 0,26 0,0 25,-1-25,-24 25,50-25,-26 0,1 0,99 0,-50 0,0 0,0 0,75 0,-75 0,25 0,-25 0,1 0,-26 0,0 0,1 0,-1 0,-49 0,49 0,-49 25,50-25,-1 49,-24-49,24 0,25 0,-24 25,-1-25,1 0,-1 0,0 0,-74 0,25 0,0 0,0 0,-25 0,25 0,24 25,-24-25,49 0,26 50,-26-50,0 0,26 0,-26 24,25-24,1 25,-26-25,-49 0,24 25,-24-25,25 0,-1 25,-24-25,25 0,-1 0,1 0,0 0,-26 0,26 0,-25 0,0 0,-1 0,1 0,-25 0,25 0,25 0,-50 0,49 0,1 0,24 0,26 0,-76 0,76 0,-51 0,1 0,-25 0,-25 0,24 0,1 25,-25-1,0 1,-25 0,25-25,0 25,0 0,-24-25,-1 0,0 0,0 0,-24 0,-26 0,26 0,-26 0,50 0,-24 0,24 0,-50 0,51 0,-51 0,26 0,-1 0,50 0,-50 0,26 0,-26 0,50 0,-25 0,25 0,-49-25,49 25,-25 0,0 0,-25 0,26-25,-51 25,1 0,49 0,-74 0,49 0,-49 0,24 0,26 0,-26 0,51 0,-26-25,0 25,26-25,-26 25,0 0,-49-24,50 24,-51-50,26 50,24 0,-24-25,24 0,26 25,-26 0,-25-49,51 49,-1 0,-25-50,25 25,-24 0,24 25,-25-49,-24 24,74 0,-25 25,0 0,1-25,24 25,0-24,-25-1,0 0,0 25,25 0,-49-25,24 0,0 25,-25 0,1 0,-1 0,-24 0,49 0,-49 0,49 0,0-24,0 24,25 0,-49 0,24 0,0-25,-25 0,1 25,24 0,-25 0,1 0,24 0,0 0,0 0,0 0,1 0,-1 0,0 0,0-25,0 25,-24-25,-1 25,25 0,-24-24,-1 24,1-25,24 0,0 25,0 0,0 0,25 0,-24-25,24 25,-25 0,0-25,25 25,-25 0,25-24,-25 24,1 0,24 0,-25 0,0 0,0 0,25 0,-25 0,0 0,1 0,24 0,-25 0,25 24,0-24,0 25,0 0,0 0,0-25,0 25,0-25,0 0,0-25,0 0,0-25,0 26,0-51,0 26,0-51,0 51,0-50,0 49,-50 0,50 1,0-1,0 25,0 0,0 25,0-24,0-1,0 0,0 25,0-25,0-24,0 49,0-25,0-25,0 50,0-25,0 1,0-1,0 25,0 0,50 0,-50 0,49 0,51 49,-51-49,26 25,-26 0,51 0,-26-25,0 0,1 49,-26-24,26 0,-26-25,75 25,-49 0,74-1,-75-24,1 0,24 0,-25 0,-24 0,-1 0,-24 0,50 0,-26 0,26 0,-1 0,25 0,0 0,-24 0,24 0,0 0,-24 0,-26 0,26 0,-1 0,-74 0,25 0,0 0,24 25,-24-25,25 0,-1 0,26 50,-26-50,26 25,-26-25,-24 0,25 25,-25-25,-1 0,1 0,-25 0,50 0,-25 0,-25 0,25 0,49 0,-49 49,49-49,1 0,-1 0,-24 25,24-25,-24 0,-26 0,76 25,-76-25,1 25,25-25,-1 0,-24 0,0 0,0 0,0 24,-25 1,24-25,-24 0,50 0,-50 0,25 25,25 0,-50-25,24 25,1-25,0 0,-25 0,50 24,-50 1,24-25,-24-25,25 25,0-24,0-1,0 0,-1-25,1 26,0-1,0 25,49-50,-49 25,-25 1,25-1,0 0,-25 0,0 25,0-25,0 0,0 25,-50 0,0-49,1 49,24 0,-74 0,-25-25,25 25,-1-25,-24 25,25 0,25 0,-1 0,50 0,-49 0,74 0,-25 0,25 0,-49 0,49 0,-25 0,-25 0,25 0,-24 0,-1-49,-49 49,0-25,24 25,-24 0,25 0,24-25,-74-25,99 50,-24-24,-1 24,-49 0,74-25,-49 25,-1 0,26-50,-26 50,50 0,-24 0,24 0,-25 0,25 0,25 0,-49 0,24 0,-25 0,26 0,24 0,-25 0,0 0,0 0,0 0,1 0,-1 0,25 0,-25 0,-25 0,50 0,-24 0,-1 0,0 0,0 0,-24 0,-1 0,0 0,-24 0,49 0,-24 0,-51 0,51 0,-26-25,75 25,-49 0,24 0,0-24,-25 24,1-25,-1 25,-24 0,49 0,-49-25,49 25,-25-25,1 25,49 0,-25 0,0 0,0 0,25 0,-25 0,1 0,-1 0,25 0,-25 0,0 0,0 0,25 0,-49 0,24 0,25 25,-25 0,25-25,-25 0,1 25,-1-1,0-24,25 0,-25 25,25-25,-49 0,49 0,-25 0,25 25,-25-25,25 0,-50 25,50-25,-25 25,25-25,25 24,0-24,-25 25,25 0,0-25,0 0,-25 0,24 25,-24-25,25 0,0 0,-25 0,25 0,24 25,-49-25,50 0,-50 0,25 24,49-24,-74 0,25 0,49 50,-74-50,50 0,-25 0,24 0,-24 0,0 0,25 0,-50 0,49 0,-24 0,0 0,24 0,1 0,24 0,-24 0,0 0,49 0,-25 0,1 0,-1 0,-24 0,-50 0,49 0,-24 0,50 0,-51 0,51 0,-1 0,-49 25,74-25,-24 0,-1 0,-24 0,24 0,1 25,-51-25,51 0,24 49,-74-49,24 0,26 0,74 25,-125-25,76 25,-51-25,75 25,-99 0,0-25,24 0,1 0,-50 0,50 0,-1 0,-24 24,25-24,-25 25,-1-25,26 0,-25 25,49-25,-24 0,-1 25,1-25,-25 0,24 25,1-25,0 0,-26 0,1 0,25 0,-1 0,-24 0,0 0,49 0,-74 0,50 49,-25-49,0 0,0 0,-1 0,1 0,-25 0,25 0,0 0,0 0,-25 0,24 0,1 0,0 0,-25 0,25-25,-25 25,25 0,-25-24,0-1,-25-25,-25 1,25 49,-49-25,49 25,0 0,1-25,24 25,-25 0,0 0,25 0,-25 0,0 0,0 0,-24 0,-1 0,1 0,-1 0,-24 0,-26 0,1 0,-50 0,50 0,25 0,-50 0,0 0,24 0,26 0,-25 0,49 0,-49 0,-25 0,25 0,0 0,-1 0,26 0,-25 0,-25 0,49 0,50 0,-49 0,49 0,-24 0,24-25,-25 25,25 0,25-25,-49 25,49 0,-50 0,25 0,25 0,-49 0,24 0,0-49,-49 49,49 0,-25 0,26 0,-1 0,-50-25,26 25,24 0,-50 0,75 0,-24 0,24 0,-25 0,-25 0,50 0,-49 0,24 0,-25 0,1 0,-1 0,25-25,-49 25,49 0,-49 0,49-25,0 25,25 0,-25 0,25 0,-25 0,1 0,-1 0,25 0,-25 0,0 0,0 0,25 0,-24 0,-1 0,-25 0,50 0,-49 0,24 0,25 0,-25 25,0-25,0 25,25-25,-49 25,49-1,-25-24,25 25,0-25,0 25,0 0,0 0,0-25,25 0,-1 25,-24-25,25 0,0 0,0 24,0-24,0 25,24-25,-24 25,0-25,0 0,-25 0,24 0,1 0,-25 0,25 0,-25 0,0 0,0 0,-25 0,0 0,25 0,-24 0,24 25,-25-25,0 0,25 0,-25 25,25-1,-25-24,25 0,-24 25,-1 0,0 0,0-25,25 0,-25 25,25-25,0 24,0 1,0-25,0 25,0 0,0 0,25-25,0 24,0 1,24 0,1 0,-50-25,50 0,-26 0,1 0,0 49,0-49,0 0,-25 0,0 0,0 0,0 0,-50 0,50 0,-25 0,0 0,1 0,-1 0,25 0,-25 25,0-25,0 0,25 0,-49 0,24 25,0 0,25-25,-25 25,-24-1,49-24,0 25,0-25,0 25,0 0,0 0,0-25,0 24,0 1,0-25,24 0,1 0,0 25,-25-25,25 0,-25 0,50 0,-50 0,24 0,-24 0,50 0,-50-25,50 0,-1 1,-49-1,25 25,0-50,0 50,-1 0,1-25,-25 25,50-49,-50 49,49-25,-24 25,-25 0,50 0,-25-25,49 0,-49 25,24-24,26 24,-26 0,1 0,0 0,24 0,25 0,-24 0,74 0,-50 0,25 0,0 0,-25 0,-25 0,1 0,-50 0,24 0,-49 0,25 24,25-24,-50 0,24 25,26 0,-25-25,0 25,49 0,-24-25,-1 0,26 0,-1 49,-24-49,-1 0,1 0,24 0,-24 0,-25 25,24-25,1 0,0 0,-1 0,1 0,24 0,-24 0,24 0,-49 0,0 0,25 0,-1 0,-24 0,25 0,-1 0,50 0,1 0,-26 0,0 0,-24 0,24 0,-24 0,-25 0,-25 0,25 0,24 0,-49 0,25 0,0 0,0 0,-25 0,49 25,-49-25,50 25,-50-25,50 24,-26-24,-24 0,50 25,0-25,-1 25,-49-25,25 25,0-25,-25 25,25-1,-25-24,0 25,0-25,0 50,0-50,0 49,0-49,-25 0,0 0,0 0,-24 0,24 0,0 0,0 0,0 0,25 0,-24 0,-1 0,25 0,-25 0,0 0,-24 0,24-24,0-1,25 25,-25 0,0-25,-24 25,49 0,-50-25,25 25,25 0,-49-25,24 25,-25 0,1 0,-1-24,-24 24,-1 0,1 0,24 0,1 0,24 0,-25 0,25 0,-49-50,0 50,49-25,-50 25,26 0,-1 0,0 0,-24 0,0-25,49 25,-50-24,51-1,-26 25,0 0,1 0,49 0,-50 0,25-25,25 25,-49 0,-1 0,1-25,24 25,-25 0,1 0,-1 0,25-25,0 25,-24 0,49 0,-25 0,0 0,-25-24,1 24,24 0,0 0,-24 0,24 0,0-25,-25 25,50 0,-24 0,-1 0,0 0,0-25,0 25,1-25,-26 25,25-25,-49 25,24 0,-49 0,49-49,1 49,-1-25,50 25,-49 0,24-25,0 0,0 1,25 24,-25 0,0-25,25 0,-24 25,24-25,-25 25,0 0,25-25,-25 25,-24-24,49 24,-25-25,0 25,25 0,-25 0,25 0,-49-25,49 25,-25 0,25-25,-25 25,0 0,25 0,-25 0,25 0,-49 0,49 0,-25 0,25 0,-50 0,26 0,24 0,-50 0,25 0,0 0,1 0,24 0,-25 0,0 0,0 0,25 0,-25 0,1 0,-1 0,25 0,-50 0,50 0,0 0,0-25,0 25,0 0,25 0,-25-24,50 24,-26 0,1 0,25 0,-25 0,49 0,-49 0,0 0,-1 0,-24 0,25 0,0 0,0 0,-25 0,49 0,-24 0,0 0,25 0,-1 24,26-24,-75 0,49 0,1 0,-1 0,-24 0,25 0,0 0,-26 0,1 0,50 0,-26 0,1 0,-25 0,24 0,26 0,-1 0,-24 0,24 0,-24 0,24 0,0 0,1 0,-26 0,51 0,-26 0,1 0,-26 0,26 0,-26 0,-24 0,49 0,-49 0,0 0,25 0,-26 25,26-25,-25 0,99 25,-75-25,26 0,-26 25,26-25,-26 0,1 0,0 25,-25-25,-1 0,26 0,-25 0,-25 24,49-24,-24 0,-25 0,75 0,-26 0,1 0,-25 25,-1-25,26 0,-25 0,-25 0,49 0,1 25,-25-25,0 0,24 25,1-25,-1 0,51 25,-51-25,1 0,24 24,-49-24,25 0,24 0,-74 0,25 25,0-25,0 0,-25 25,24-25,-24 0,50 0,-50 0,0 0,0 25,-50-25,50 0,-49 0,24 0,0 0,-24 0,24 0,25 0,-50 0,25 0,-24 0,24 0,-25 0,1 0,-26 0,50 0,-24 0,-26 0,26 0,-1 0,25 0,1 0,-1 0,0 0,25 0,-25 0,0 0,1-50,-1 50,-25 0,25 0,-49 0,49 0,-24 0,-1-25,-24 25,24 0,0-24,1 24,-26 0,26 0,-1-25,25 25,-24-25,-26 25,26 0,-26-25,26 25,-26-25,1 25,-25-24,74 24,-25 0,25 0,1 0,-1 0,-25 0,50 0,-25 0,0 0,25 0,-49 0,24 0,0 0,-24 0,24 0,25 0,-50 0,50 0,-49 0,-1 0,50 0,-50 0,1 0,-26 0,1 0,24 0,-24 0,0 0,-26 0,26 0,0 0,24 0,25 0,-25 24,1-24,-1 0,50 0,-25 0,-24 0,24 0,25 0,-25 0,0 0,25 0,-24 25,-1-25,25 0,-25 0,0 25,0-25,1 0,-1 0,25 0,-50 25,25-25,25 0,-49 0,49 0,-25 0,25 0,-50 25,26-25,24 0,-25 24,25 1,49 0,-49 0,50-25,0 25,-1-25,-49 0,50 24,-25-24,24 25,-24-25,49 0,-24 0,49 0,0 0,1 0,49 0,24 0,-49 0,-25 0,25 0,-49 0,-26 0,1 0,-25 0,24 0,-24 0,0 0,0 0,0 0,-1 0,26 0,-25 25,25-25,-1 0,-24 0,0 0,49 0,-24 25,-25-25,-1 0,-24 0,75 49,-50-49,-1 0,26 0,24 25,1 0,49 25,25-26,0 1,-50-25,50 0,-50 50,-25-25,1-25,-51 0,-24 0,50 0,-50 24,25-24,-25 0,74 50,-49-50,49 0,-74 0,100 0,-76 0,1 0,0 0,0 0,-25 0,-25-25,0-24,0 49,-24 0,49 0,-50 0,1 0,-1 0,0 0,-24 0,0 0,-1 0,-24 0,-50 0,25 0,0 0,-50 0,50 0,25 0,-25 0,75 0,-1 0,25 0,25 0,-25 0,1 0,-1 0,0-25,0 25,0 0,-49 0,49 0,-49 0,-1 0,50 0,-74-50,50 50,24 0,0 0,-25 0,50 0,-24 0,-1 0,0 0,-49 0,24 0,0 0,26 0,-51 0,1 0,24 0,1 0,24 0,50 0,24 75,-24-75,-25 0,74 24,-49 1,50-25,-1 0,-24 0,49 0,74 0,-73 0,49 0,-25 0,74 0,-24 0,24 0,-49 0,25 0,-75 0,0 0,-25 0,26 0,-76 0,26 0,24 0,-49 0,0 0,25 0,-26 0,26 0,-50 0,25 0,-25 25,49-25,-49 0,25 0,25 0,-25 25,-25-25,0 0,-25 0,0 0,25 0,-50 0,1 0,-26 0,26 0,-50 0,-25 25,24-25,-48 49,24-49,-25 0,25 0,0 0,24 25,26-25,0 25,24-25,50 0,0 0,25 0,-25 0,25 0,-1 0,1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39:30.101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3870 9451,'0'0,"49"0,-49 0,25 0,-25 0,50 0,-50 0,25 0,-25 0,49 0,-49 0,25 0,-25 0,50 0,-50 0,25 0,-25 0,49 0,-24 0,25 0,-26 0,-24 0,50 0,-25 0,-25 0,25 0,-1 0,1 0,-25 0,25 0,0 0,0 0,-25 0,24 0,1 0,0 0,-25 0,25 0,24 0,-24 0,-25 0,50 0,-25 0,24 0,-49 0,25 0,-25 0,50 0,-50 0,24 0,26 0,-50 0,25 0,0 24,0-24,-1 0,1 0,0 25,0-25,-25 0,25 0,24 0,-49 0,25 0,-25 25,25-25,0 0,-25 0,24 0,1 0,0 0,-25 0,25 0,0 0,-1 0,1 0,0 0,0 0,49 0,-49 0,25 0,-26 0,26 0,-25 0,49-25,-49 25,-25 0,50 0,-1 0,-49 0,50 0,-50 0,25 0,-25 0,24 0,1 0,0 0,-25 0,25 0,0 0,0 0,-25 0,24 0,26 0,-25 25,0-25,-1 25,51-25,-50 0,-25 0,49 0,-24 0,49 25,-74-1,25-24,0 0,25 0,-50 25,24-25,1 0,0 25,25-25,-50 0,24 25,26-25,-50 0,50 0,-26 0,26 25,-25-25,0 0,-1 0,-24 0,25 0,0 0,0 0,-25 0,25 0,0 0,-1 0,-24 0,25 0,0 0,0 0,24 0,1 0,-25 0,0 0,24 0,1 0,-50 0,49 0,-49 0,25 0,-25 0,50 0,-50 0,25 0,-1 0,1 0,-25 0,25 0,-25 0,50 0,-50 0,24 0,-24 0,50 0,-50 24,25-24,-25 0,49 0,-24 0,25 25,-25-25,-25 0,24 25,26-25,-50 0,25 0,25 25,-26-25,-24 0,50 0,-25 0,-25 0,49 0,-24 0,0 49,0-49,0 0,-25 0,24 0,-24 0,25 0,0 25,0-25,0 0,-1 0,-24 0,25 0,-25 25,25 0,0-25,0 0,-25 25,0-1,0 1,0-25,0 25,-25-25,0 0,0 0,25 0,-25 0,1 0,-1 0,25 0,-25 0,0 0,0 0,25 0,-24 0,-1 0,0 0,25 0,-50 25,26 0,-1-25,0 0,-25 0,26 0,24 0,-25 0,0 0,0 25,25-1,-25-24,-24 25,49 0,-50-25,50 0,-25 0,25 0,-49 0,49 0,-25 0,25 0,-50 0,50 0,-25 0,1 0,-1 0,25 0,-25 0,25 25,-50-25,50 0,-24 25,-1-1,0-24,25 0,-25 0,25 0,-49 0,49 25,-25-25,25 0,-50 0,50 0,-25 0,25 0,-49 0,49 0,-25 0,0-25,0 25,25 0,-24-24,24 24,-25 0,0 0,25-25,-25 25,25 0,-49 0,49 0,-25 0,25 0,-50 0,50 0,-25 0,25 0,-49 25,49-25,-25 0,25 0,-50 0,50 0,-25 0,25 0,-49 0,49 0,-25 0,25 0,-50 0,50 0,-24 0,24 0,-50 0,50 0,-25 0,25 0,-25 0,25 0,-24-25,24 25,0-25,-25 25,25-25,0 0,0 1,-25 24,25-25,-25 25,0 0,25 0,-24 0,-1 0,25 0,-25 0,-25 0,26 25,24-1,-50-24,25 0,-24 0,24 0,25 0,-25 0,0 25,25-25,-25 0,25 0,-24 0,-1 0,0 0,25 0,-25 0,0 0,0 0,1 25,-1 0,25-25,-25 0,25 25,-25-25,25 49,0-24,-25 0,1-25,24 0,-25 0,0 0,0 0,25-25,-25 25,1 0,-1 0,25 0,-50-50,25 50,1-24,24 24,0-25,-25 0,25 25,0-25,-50 0,50 1,-25 24,25-25,-49 0,49 25,-50 0,25 0,1-25,-1 25,25 0,-25 0,0 0,0 0,25 0,-24 0,-1 0,0 0,25 0,-25 0,0 0,1 0,-1 0,0 0,0 0,25 0,-25 0,1 0,-1 0,25 0,-25 0,0 0,0 0,25 0,-25 0,1 0,-1 0,25 0,-25 25,0-25,25 25,-25-25,25 0,-24 0,-1 0,0 0,25 25,-25-25,25 0,-49 0,24 0,0 0,0 0,25 0,-25 0,1 0,-1 0,25 0,-25 0,0 0,0 0,25 0,-24 0,-1 0,0 0,25 0,-25 0,0 0,1 0,24 0,-25 0,0 0,0 0,25 0,-25 0,1 0,-1 0,0 0,0-25,25 25,-25 0,1-25,-1 25,25-25,-25 0,0 25,25 0,-25-25,25 25,-25-24,1-1,24 25,-25-25,25 25,0-25,0 25,0-25,-25 25,25-24,0 24,0-25,0 25,0-25,0 25,25 0,0 0,-25 0,24 0,1 0,0 0,-25 0,25 0,0 0,-25 0,25 0,-1 0,1 0,-25 0,25 0,0 0,0 0,-25 0,24 0,1 0,-25 0,25 0,-25 0,25 0,0 25,-1-25,-24 0,25 0,0 0,0 0,-25 0,25 0,-1 0,1 0,-25 0,50 0,-25 0,-25 0,49 0,-24-25,0 25,49 0,-74 0,25 0,-25 0,50 0,-26 0,26-25,-50 25,25 0,0-25,-1 25,1-24,-25 24,25 0,0 0,0 0,-25 0,25 0,-1 0,1 0,-25 0,25 0,0 0,-25 0,25 0,-1 0,1 0,0 0,0 0,0 0,-1 0,1 0,0 0,0 0,0 0,-1 0,1 0,0 0,0 0,0 0,-1 0,-24 0,25 0,0 0,0 0,-25 24,25-24,-1 0,1 0,0 0,-25 0,50 0,-50 0,49 0,-24 0,25 0,-50 0,49 0,-24 0,-25 0,25 0,0 0,-1 0,-24 0,50 25,-25-25,0 0,-25 0,0 0,0 0,-25 0,0 0,0 0,0 0,1 0,-1 0,25 0,-25 0,0 0,25 0,-25 0,1 0,-1 0,25 0,-50 0,50 25,0 0,0-25,-25 0,1 0,24 25,-25-25,-25 24,50 1,-25-25,25 50,0-50,0 25,0-25,0 49,0-49,0 25,25-25,-25 0,50 0,-50 0,25 0,-25 0,49 0,-49 0,25 0,-25 0,50 0,-50 0,24 0,-24 0,25 0,0 0,-25 0,25 0,-25-25,49 0,-24 1,0-1,-25 25,50-50,-25 25,-1 25,1 0,0 0,25-24,-26 24,-24 0,50 0,0-50,-26 50,1 0,-25 0,25 0,0 0,0 0,-25 0,24 0,1 0,0 0,0 25,24 0,-49-25,25 24,-25-24,25 25,-25-25,50 0,-26 50,1-50,-25 0,25 0,-25 0,50 0,-50 0,24 0,-24 0,50 0,-50 0,25 0,-25 0,49 0,-49 0,25 0,-25 0,50 0,-50 0,25 0,24 0,-49 0,50 0,-25 0,0 0,-1 0,1 0,0 0,-25 0,25 0,0 0,-1 25,26-25,-50 0,25 0,0 0,-25 0,24 0,1 0,0 24,-25 1,25-25,0 0,-1 0,-24 0,25 0,25 0,-50 0,25 0,-1 0,1 0,-25 25,25-25,0 0,0 0,-25 0,24 0,1 0,0 0,-25 0,25 0,0 0,-1 0,-24 0,25 0,0 0,0 0,-25 0,25 0,0 0,-1 0,-24 0,50 0,0-25,-1 25,-24 0,25 0,-26 0,1 0,0-25,0 25,0-24,-25 24,0 0,-25 0,0 24,-25-24,26 0,-51 0,50 0,-49 0,24 0,-24-24,24-1,-24 0,24 0,1 25,-51-25,76 25,-26-24,0 24,1 0,24 0,0 0,0 0,25 0,-24 0,-1 0,0 0,25 0,-25 0,0 0,-24 0,24-25,-25 25,26 0,-51-25,1 25,49 0,-50 0,26 0,-26 0,26 0,-1 0,1 0,24 0,-50 0,1 0,49 0,-24 0,24 0,0 0,0 0,-24 0,49 0,-75 0,50 0,1 0,24 0,-25 0,25 0,-50 0,50 0,-25 0,25 0,-49 0,49 0,-25 0,-25 0,50 0,-49 0,24 0,0 0,-25 0,26 0,-1 0,0 0,25 0,-25 0,0 0,25 0,-24 0,-1 0,0 0,-25 0,50 0,-24 0,24 0,-50 0,0 0,26 25,-1-25,25 0,-50 0,25 0,25 0,-24 0,-1 0,0 0,25 0,-25 0,0 0,1 25,24-25,0 24,0 1,0-25,0 0,49 0,-49 0,50 25,-25-25,-25 0,24 0,1 0,0 0,-25 0,25 0,0 0,-1 0,-24 0,25 0,0 0,-25 0,25 0,0 0,-1 0,1 0,-25 0,25 0,0 0,0 0,-25 0,24 0,1 0,-25 0,25 0,0 0,0 0,-1 0,-24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0:34.221"/>
    </inkml:context>
    <inkml:brush xml:id="br0">
      <inkml:brushProperty name="width" value="0.05292" units="cm"/>
      <inkml:brushProperty name="height" value="0.05292" units="cm"/>
      <inkml:brushProperty name="color" value="#92D050"/>
    </inkml:brush>
  </inkml:definitions>
  <inkml:trace contextRef="#ctx0" brushRef="#br0">4664 8285,'-25'0,"25"0,0 25,0-1,0-24,0 25,0 0,0-25,0 25,-25 0,25-1,0 1,0 0,0 25,-25-26,25-24,0 50,0-50,0 25,0-25,-25 49,25-49,0 25,0 0,0 0,0-25,0 25,0 24,0-49,0 50,0-25,0-1,0 51,0-75,0 25,0-25,0 49,0-49,0 25,0-25,0 50,0-50,0 25,0-25,0 24,0 1,0 0,0 25,0-50,0 24,0 51,0-50,0-1,0 26,0 0,0-50,-24 49,24-24,0 0,0 0,0-1,0 1,0-25,0 25,0 0,0 0,0-25,0 24,0 1,0 0,-25-25,0 25,25-25,-25 0,25 0,-25 25,1-1,24-24,-25 25,25 0,0 0,0-25,0 25,0 0,0-25,0 0,0-25,25 0,-1 0,-24 25,25 0,0-50,0 50,0-24,-25-1,0 0,0 25,24-25,-24 0,0 1,0 24,0-25,0-25,0 50,0-25,0 1,0-1,0 25,0-25,0 25,0 0,25 25,-25-25,0 25,25-1,0-24,-25 25,25-25,-25 50,0-50,24 0,-24 25,0-25,0 24,25 1,-25 0,0-25,0 50,0-50,25 24,-25-24,25 0,-25 0,0 0,0-49,0 49,-25-25,0 0,25 0,-25 1,25-1,-24 0,24 25,-25-25,0 0,0 25,0 0,1-24,-1 24,0 0,0 0,25 0,-25 0,25-25,0 25,0-25,25 0,-25 0,0 25,25-24,0 24,-25 0,25 0,-1 0,1 0,-25 0,25 0,0 0,0 0,-25 0,24 0,1 0,-25 0,25 24,0 1,0-25,24 0,-49 25,25-25,-25 0,0 0,-50 0,26-25,-1 25,-25-49,50 49,-25 0,1 0,24 0,-25 0,0 0,0 0,25 0,-25-25,25 25,-24 0,24 0,-25 0,0 0,0 0,0 25,1-25,24 24,0-24,-25 25,25-25,0 25,-25 0,0-25,25 25,0-25,0 24,-25 1,25 0,0-25,-24 50,24-26,0 1,0-25,0-25,0 25,24-24,-24-1,50 0,-50 0,25 0,0 25,-25-24,24 24,-24-25,25 25,-25-25,0 0,25-24,25 24,-50 0,0 0,0 0,0 25,0-24,0-1,0 0,0 25,0-25,0 0,0 1,0 24,-25-25,0 25,25 0,0 0,-25 25,25-1,0-24,0 25,0-25,25 0,-25 0,25 0,0 0,-25-25,24 1,-24 24,25-25,0 25,-25-25,0 25,0-25,0 0,0 1,0-1,0 0,0-49,0 24,0 50,50-75,-50 51,0-1,49-25,-49 50,0-25,0 1,0-1,25 25,-25-25,0 0,25 0,-25 1,25-1,-25 0,0 0,0 0,24 1,-24-1,0 25,0-25,0 25,0-25,0 0,0 25,0-24,0-1,0 0,0 25,0 0,0 25,0-25,0 74,0-49,0 25,0-26,25 51,0-50,-25-1,0 1,0 0,0 0,0 0,0-1,0 1,0 0,0-25,0 50,0-1,0 1,0-50,0 50,0-26,0 1,0 0,0 25,0-50,0 24,0 1,0 0,0-25,-25 25,25-25,0 0,0-25,0-25,0 26,0-1,25-25,0-49,0 74,24-74,-24 24,0 1,49 24,-74-24,25 49,25-49,-50 49,0 25,0 0,0 25,0 74,0-49,0-26,0 51,0-1,0-24,0 24,0-49,0 25,-25 24,25-49,-25-25,25 25,0 0,0-50,0 25,0-75,0 26,0-26,25-24,0 25,-25 49,0-50,0 51,0 24,0 24,0 26,0-25,0 49,0-24,0 24,-25-24,25-25,-25 24,25-24,-25 0,25-25,0 0,0-25,0-24,0 24,0-25,-24 75,24 0,0 0,0 24,-25-24,0 25,25-50,0 24,-25-24,25 25,0-25,0 0,0-49,0-1,0 0,0 1,0-1,0 0,0 50,0-49,0 24,0 50,0-25,0 25,0-1,-25 51,25-75,-49 74,49-49,0 0,-25 25,0-1,25 1,-25-1,25-24,-25 0,25-25,0-50,0 1,0-26,0 1,0 24,25-24,-25-50,0 99,0-25,0 26,0-1,0 25,0 25,0-1,0 1,0 0,0 0,0-25,0 25,0-25,0-75,0 1,0-1,0 1,0 0,0 49,0 25,0 74,0 50,0 0,0 0,0-49,0 49,0-25,0-25,0-49,0 0,0 0,0-25,0 0,0-75,0 1,0 24,0-24,0-25,0 24,0-24,0 49,0-24,0 0,0 49,0 0,0 0,-25 0,-24 50,49 25,-25-1,25 1,-25 24,-24 26,24-26,0 1,25-1,-50 50,26-50,-1-24,0 24,25 1,-25-50,25-1,0 1,-25-25,25 0,0-49,0-51,0 26,0-25,0 24,0 26,0-100,0 74,0 1,0 49,0 0,0 50,0-25,0 50,0 24,0-24,0 0,0 24,0 0,0 1,0 24,0-25,0 1,0-26,0-24,0-25,0-49,0-51,0 51,0-100,0 50,0 0,25-26,0 51,-25 0,0-1,25 50,-25-24,0 49,0 0,0 0,0 49,0-24,0 50,0-26,0 1,0-1,0-24,0-25,0 25,-25-50,25 0,0-49,0 0,-25-1,25 26,0-26,0 26,0-1,0 50,0 0,0 25,0 49,0-49,0 25,0 24,0-24,0-1,0-24,0 0,0 24,0-49,0 25,0-25,25 0,0-25,0 1,-25 24,49-50,-24 25,-25 25,25-25,0 1,-25 24,24 24,1 26,-25-25,0 49,25-49,0 50,-25-26,0 1,25-1,-25 1,0 0,24-50,26-25,-50-25,50-24,-1-50,-24 74,50-49,-51 24,1 26,25-1,-50 25,25 25,-1 0,-24 25,50 50,-50-26,0 26,0-1,25 25,24 25,-24-99,-25 74,0-24,0-1,25 25,-25-74,0 25,0-25,25-25,-25 0,0 0,0-50,0 25,0-49,0-1,25 1,-25 49,24 0,1-49,-25 49,0 0,0 50,0 0,0 49,0 1,0-1,0-24,0 49,0 25,0-50,0 1,25 24,-25 0,0-49,0 24,0 1,0-1,0-49,0 25,0-26,0-24,0 25,0 0,25-50,-25 0,25-49,49-25,-49 49,-25-24,25-75,24 25,1 25,-50 24,25-123,24 49,-49 25,25-50,-25 75,25 0,0 49,-25 50,24 0,-24 0,0 50,0-25,0 24,25 1,-25 24,0-49,0 25,0 24,0-24,0 24,0 25,0 1,0-26,0-24,0-1,0-24,0 25,0-50,0-25,0-99,0 74,0-49,-25-99,25 49,0-50,0 50,0 25,0 50,0 24,0 26,-24 24,24 0,0 74,0 0,-25 1,0 49,25-75,-25 26,0-1,25-24,0 24,-24-24,24-25,0 24,-25 26,25-50,0-1,0 1,-25 25,25-25,-25-1,25-24,0 0,0 0,0-24,0-1,0 50,0 49,0 25,-49 0,24 1,25 73,-25-73,0-1,25 25,-49-25,49-74,0-75,0-49,0 0,0 0,0-25,0 49,0 1,0 49,0-50,0 51,0-1,0 25,0-25,0 0,0 0,0 25,0-24,0-1,0 0,0 25,0 0,0 25,0 0,0 49,0-24,0-1,0-24,0-25,0 0,0-25,49-99,1 25,-25 0,24-50,1 25,-50 50,25-26,49-24,-74 124,0 25,25 50,-25-51,0 51,0-75,0 99,25-25,-25 1,0-50,0 49,0 0,0-49,0-25,0 50,0-50,0 0,0 0,0-50,0 25,0 1,24-1,1 25,-25 49,0 1,0 24,25 1,-25 24,25 25,0-74,-25 24,24 1,1-1,25 0,-50-24,25 24,-25-49,0-25,0-25,0 25,0-24,0 24,0-25,-25 0,25 0,0 0,-50 1,25-26,1 25,-1-24,0 24,0 0,25-25,0 50,0-24,-25-1,25 25,0-25,0 25,-24-25,24 0,0 0,-25 1,25-1,0 0,0 0,0 25,0-25,0 1,0-1,0 0,0-25,0 50,0 0,0 50,0-25,0 24,0-24,0 0,0 49,0-24,0-25,0 0,0 24,-25-24,0-25,25-25,0-24,0-1,-25 0,25 26,0-76,-24 26,24 49,-25-24,0-26,25 50,-25 1,25 24,-25 0,25 0,0 0,0 24,0-24,0 50,0-25,-24-25,24 49,0-49,-25 25,25-25,-25 0,25 0,-50 25,50 0,0-25,0 25,-24-1,24 1,-25-25,25 25,0-25,-25 50,25-50,0 24,-50 1,50 0,0 0,0-25,-24 50,24-26,0 1,-25-25,0 0,25 0,0 0,0 0,0-49,0 24,0 0,0 0,0-25,0 50,0-49,0 24,0 0,0 25,0-25,0 1,0-1,0 0,0 0,0 0,0-24,0-1,25 25,0-24,-25 49,0-75,0 51,0-26,24 50,-24-25,0 0,0 1,0-1,0-50,0 26,0-1,0 1,0-26,0 25,0-24,0 0,0 24,0 0,0 26,0-26,0 50,0-25,0 25,0-49,0 49,0-25,0 25,0-50,0 1,0-1,0 25,0-24,0-1,25 0,-25 50,0-24,0 24,25 24,-25 51,0-1,25 1,-25-1,25 75,-25-25,0-25,0-25,0 26,0-51,0 26,0-75,0 25,0-1,0 1,0-25,0 50,0-25,0-1,0 1,0 0,0 0,0-25,0 25,0-1,0 1,0 0,0 0,0 0,0-25,0 0,0 0,0-75,0-24,0 25,0-26,0 1,0 50,0-51,49-24,-24-25,25 25,-26 50,1-25,0 49,0-24,-25 49,0 0,25 25,-25 0,0 0,0 25,0 49,0-49,49 25,-49 24,0-24,25 74,-25 0,0 49,0-73,0 49,0-50,0 50,0-100,0-24,0 25,0-75,0-25,0 1,0-1,0 0,25-49,-25 0,0 49,49-74,-49 50,25-50,-25 74,0 25,0-24,0 49,0 25,0 24,0 1,0-1,0 26,-25 49,1-50,24 26,0-76,0 26,0-50,-25 0,25-50,0 26,0-26,0 0,0-49,0 25,0-26,0 76,0-26,0 25,0 25,0 0,0 25,0 25,0-26,0 26,0 24,-25-24,25 0,-25-1,0 75,1-99,24 0,0 25,-25-26,0 1,25-50,0-74,0 0,0 0,-50-50,50 50,0 24,-24 1,24 49,0 25,0 0,0 25,0-25,0 49,0-24,0-25,0 50,0-25,0 24,-25 1,25-25,0 49,-25 1,25-51,0 26,-25 49,25-74,0 0,0-25,0-25,0-25,0 1,0-26,25 26,-25-26,50-24,-50 74,24-49,1 49,-25 0,0 0,50 50,-25 0,-25 0,24 24,1 1,0-25,-25-25,50-25,-50 0,24-24,1-1,0 0,0 26,0-26,-25 25,0 25,24-25,-24 25,0 25,0 50,25 24,-25-25,0 1,25 24,-25 25,0-50,0 1,0-50,0-1,0 1,0-25,75-99,-75 25,0 49,0-74,0-1,24 26,1-50,25-50,-50 100,25-1,-25 1,0 24,0 1,0 49,0 49,0 26,0 49,0-25,0 25,0-50,0 1,0-1,0 1,0-1,0-49,0 0,0 0,0-25,0 24,0-24,0-24,0-51,0 1,24-1,26-49,-50 124,0-25,25 25,-25 0,0 25,0 74,0 1,0 24,0-50,0 25,0-74,0 25,0-75,0-74,25-75,-1 25,-24 25,50-25,-25-24,0 49,-25 99,0-25,0 50,0 75,24 74,1-100,-25 1,0 74,25 0,0-25,-25 50,25-75,-25-49,0 25,0-50,24 0,-24-25,0-25,0-24,0 49,0-49,0-1,0 50,0-49,0 74,0-50,0 125,0 49,0 99,0-49,0-25,0 24,0-24,0 25,0-100,0-49,0-99,25-75,-25-50,25 26,49-75,-49 49,-25 25,0 26,0 48,0 51,0 24,0-49,0 74,-25 24,25 26,-24 49,24 0,-25 100,-25 49,25 0,1 50,-1-50,-25-50,50-74,0-74,-25-149,25-100,0-74,0-24,0-26,0 1,0 74,0 24,0 100,0 75,0 49,0 25,0-25,0 24,0 1,0 0,0-25,0 25,0 24,0-49,0 50,0-25,0-25,0 0,0 0,0 25,25 24,0 26,25-26,-1 50,1-24,-25-1,-1 26,51 24,-75-75,49 26,-49-51,0 1,25-50,-25-74,0 0,50-50,-25 0,24 25,1-74,-50 173,0-49,0 49,25 25,-25 74,0 25,25-49,-1 49,-24-24,0-1,25-24,-25-26,0 26,0-50,0 25,0 25,0-50,0 24,0 26,0-50,0 50,50-1,-50 1,0-25,0 24,25 50,-25-74,0 25,0-25,0-1,0 1,0 0,0-25,0 0,0-50,0 1,0-26,0-24,0 25,0-1,-25 1,25 24,-25 26,25 24,0 74,0-24,-50 98,50-24,-24 25,24 25,-25-1,0-24,25-74,0-26,0 1,0-50,0-50,0-49,0 0,0-50,0 50,0 24,0-24,0 50,0-26,0 50,0 1,0-1,0 25,0-50,0 50,0-25,0 25,0-49,-25-1,25 25,0 1,-25 24,25-25,-25 0,25 25,0 25,0 0,0-1,-24-24,24 0,-25-24,25-1,0-50,0 1,0-25,-25 24,25-49,-25 99,25-49,0 24,-25 26,25 48,0 1,0 0,25 25,0-1,-25-24,0 0,25 0,-25 24,0 26,25-51,-25 26,0-25,0 49,49-49,-49 0,0-50,0-24,0-76,25 26,0 0,25 0,-26 24,-24 51,0-1,0 25,0 49,0 1,0 0,25-1,-25 1,50-1,-50-24,0 0,0 0,0 0,0-25,25 24,-25-24,24-24,-24-1,0 0,0 25,0 50,0-1,0 51,0-51,25 100,0-25,-25-25,0 0,25 1,-25-100,0 49,25-49,-25 0,24-74,1-50,0 25,0-25,-25 24,49 1,-49-25,0 74,0 26,0-1,0 0,0 0,25 25,-25 0,25 75,-25-1,0 25,0-24,0-1,0 1,0-51,0 1,0-25,0-25,0-49,0 0,0-26,0 26,0-50,0 49,0-24,0 25,0-25,25 49,-25 50,0 50,0 24,0-49,25 49,-25 1,24-1,-24-24,0-26,0 1,0 0,0-25,0 0,0-25,0-24,0 49,0-25,0 25,0 74,0-24,0 74,0-50,50 26,-25-51,-25-24,0 0,0 0,0-50,0 0,0-74,25 24,-25-49,0 50,0-25,0 49,0 0,0 26,0 24,0 0,0 0,0 124,49-50,-49 1,25-1,-25 75,0-100,0 51,25-51,-25 1,0-50,25-50,-25 1,0 24,24-25,1 50,-25 25,0 25,0-1,0-24,0 0,0 24,0-73,0-26,50-74,-50 74,0 1,0-1,0 50,0-49,0 73,0 51,0-50,0 49,0-49,0 24,0-49,0 0,0-24,0-76,0 26,0 0,0-26,0 1,0 0,0 0,0-1,0 26,0 49,0 25,0 0,0 75,0-26,25 26,-25-1,0-24,0 24,0-24,0-25,24-1,-48-73,-1 49,25-75,-25 26,0-26,0 50,1 1,24-51,-25 75,25 0,-25 0,0 0,25 75,0 24,-25-25,-49 75,74-25,-25-25,0 25,1-24,24-51,-25 1,0-50,25 0,-25-99,25-1,-25-24,25 25,-24-25,-1 50,0-1,-49-24,74 99,0 25,0 0,0 24,0-24,0 25,0-25,0 24,0-98,-25-51,25 51,0-26,-25-24,-25 49,50 1,0-26,0 75,0 0,-24 75,24-1,0 1,-75 73,75-98,-25 49,25 25,-24-24,-1-1,0-25,25-49,0 0,-25-25,25-50,-25-49,25 0,-49-50,49 50,-50-75,25 25,-24 0,49 75,-25 24,0 1,25 98,0 51,-50 24,50 0,-24 0,24-25,0 25,-25-99,25 24,-25-24,25-25,-25-25,25-74,0 0,-25-25,1 49,-26-73,50 123,0 0,0 25,0 0,-25 50,25-1,0 1,0-1,0 26,0-75,0 0,0-25,0-49,0-1,0 26,0-1,0 25,-25 50,25-25,0 74,0-49,0 50,0-51,0 1,-24 25,-1-50,25 25,0-25,0 0,0-50,0-24,-25 24,-25-49,50 24,-24 51,24-26,0 50,0 0,0 25,0 49,0-24,-25 24,25-24,-25-1,25 1,-25 49,25-74,-25 25,25-1,0-49,-24 50,24-100,0 50,0-99,0 49,0-24,0 49,0-24,0-1,-25 50,25 0,0 25,-25 49,25-24,0-1,0-24,0 0,0 0,0-50,0-25,0-49,0 74,0-99,0 75,0-26,0 75,-25-24,0 24,25 24,0 26,0 24,0-24,0 49,0-24,-24-51,24 26,0-25,-25-25,25-99,0 24,0-24,0 0,0-25,0 74,0 1,0 24,0 50,0 99,0-25,0 74,0-123,-50 49,50-24,0-1,0-24,0-1,0-98,0-1,0-49,-25 49,25-24,-25 24,25 1,0 24,0 74,0 51,0-26,-148 75,148-50,-25 25,0-74,25-1,0-98,0-1,0-49,0 0,0-75,-25 75,25-25,-49 74,49 1,-25-1,0 0,25 50,0-24,0 24,0 24,-50 26,50-25,0 49,0-49,0 49,0 26,-24-26,24-24,-25 24,25-74,0-25,0-74,0 25,0-50,-50 0,25 24,1-24,-1 50,25 74,-25 0,25 25,0 49,0 1,0-1,0 0,0-24,-25-50,25 50,0-26,0-24,0 50,0 0,0-50,-25 74,25-49,-24-75,24 25,-25-49,25 24,0 26,-25-26,25 50,0 0,0 25,0 0,0-1,0-24,0 25,0 0,0-25,0 25,-25-50,25-49,0-50,-49-100,24 51,25 74,0 24,-25 50,25-24,0 49,0 74,0 1,0-1,0 50,0-74,0-1,0 1,0-25,0-1,0 1,0 0,0 0,0 0,0 24,0 1,0-25,0 74,0-50,0 1,0 25,0-75,0-50,-25-25,0-24,25-25,0 0,-24 75,24-26,0 50,0 1,0 73,-25 26,0 73,0-73,0 49,25-25,0 0,0-49,0 0,0-1,0-49,0-49,0-51,0-24,0-25,0-24,0 49,0 0,-24 49,-26 1,50 49,0 75,0-1,0 51,0-1,0 25,0-25,-25-25,25 1,0-1,0-49,0-25,0 0,0-50,0-74,0 25,0-50,0 50,0-50,0 50,0 25,0 24,0 25,0 50,0 25,0 49,0-25,0-24,0 49,0-24,0-26,0-24,0 0,0-50,-25-74,0 0,1 24,24 26,0 24,-50 0,25 50,25 49,-25 25,25 1,-24 48,-1-24,-25-49,25-26,25-24,0-25,0 0,0-49,0 24,0-25,-24 1,24 49,0 0,0 24,0 51,0-1,-25-74,25-74,-25-75,0-25,25 50,-74-49,74 49,-25 49,25 26,-25 24,25 25,0 0,0 50,0-26,0 26,0-25,0 0,0-1,0 26,0 0,0-26,-25 76,25-26,-24 50,24-99,-50 99,50-50,0 1,-25-75,0 49,25-49,-24 25,24-50,0 0,0-49,0 24,0-24,-25-50,25 50,-50-26,50 76,-25-1,25 25,0 49,0 51,0-26,0-24,0-26,0 26,0-75,0-24,0-51,0 51,0-26,0 26,0 49,0 25,0-1,0 26,0 0,0-26,0 1,25-25,-25 0,25 0,0 0,0 0,-25 0,49 50,-24-25,0 49,-25 0,49-24,-24 24,-25-24,25 0,0-50,0-25,-25 25,0-50,24-24,1 24,-25-24,50-75,-25 50,-25 0,24 24,-24 1,0 99,0 74,0 0,0 50,0-75,0 50,0-49,0 24,0-25,0 1,0-26,0-49,0 0,0-24,-24-26,-1-49,0 24,0-24,25 0,-49-50,49 75,0-26,0 100,-25-24,0 24,0 24,0 51,1 74,-1-75,25 25,-25 0,25-49,-25 25,25-1,0-49,-25 49,25-74,0 25,0 0,0-50,0-25,0-24,0 0,0-1,0 25,0 26,0-26,-24 50,-1 0,25 0,0 25,0 0,0-25,0 49,0-24,0 0,0-25,0 0,25 0,-25 0,49-50,-49 1,25-26,0 1,-25 49,25-25,-1 26,26 98,-25 0,-25 75,25-49,-25-1,24 0,1-25,-25-49,0 0,25-25,0-50,-25-24,0 0,25-26,24-24,-24-25,0 75,0-25,-1 49,-24 50,25 25,-25 0,25 74,-25-49,0-1,50-24,-50-25,0 25,24-25,1-50,-25 1,25-26,0 1,0-1,-25 75,0-24,0 24,49 74,-49 0,0-24,25 0,-25-26,0 76,0-100,25 99,-25-49,0 49,50-25,-50 1,24-26,-24-49,0 50,0-75,0 25,0-25,0-24,0 49,25-50,-25 0,0-49,50 25,-50-75,0 50,25-1,-25-24,0 100,0-1,0 25,24 25,-24 24,0 1,50 24,-50-24,0 49,0-25,0 1,25-25,-25-1,0-24,25 0,-25-25,49 0,-49-25,0 0,0-24,0 49,0 0,25 74,25 75,-50-50,24 25,-24-50,25 1,-25-50,0 24,0-49,0 0,50-74,-50-1,25-24,-1-25,-24-25,50 50,-50 25,25-1,-25 50,0 1,25 24,-25 24,49 26,-49 25,25-1,0 50,-25-25,49 25,-49-25,25-24,-25-26,25 1,-25-50,50 0,-26-74,-24-75,25 50,-25 24,0 26,50 24,-25 25,-25 74,0 1,25-1,-25-49,49 49,-24-148,-25-50,0 49,25-49,-25 25,49 0,-49 74,0 25,0-25,25 0,-25 25,25 25,-25 50,0 24,0 25,0-74,25 49,-25-50,0-24,25-25,-25 0,0 0,0-25,0-24,24 24,-24-25,0 50,0-24,0 24,25 0,-25 0,0 0,0 49,0 1,25-25,-25-1,0-24,25 25,-25-25,25-124,-1 25,-24-50,25 0,0-24,-25 73,0 76,25-26,-25 75,0 49,0 75,0 0,0-25,0-50,0 26,25-26,-1-49,-24 0,0-50,0-50,0 1,0-50,0 25,0 24,0 26,0-26,0 50,0 50,0 25,0 49,25-49,0 24,-25-24,0-50,0 25,25-50,-25-50,25 1,-25 49,0 0,0 0,0 75,0 49,0 1,24 48,1-73,-25-1,0-24,25-50,0-50,24-99,-49-24,50-51,0 51,-26-26,-24 26,50 49,-50 49,0 26,25 74,-25 49,0 100,0-75,0 25,25 25,-25-25,0-25,49-25,-49-24,0-25,25 0,-25-50,0 25,0 25,50 49,-25-49,-25 99,0-50,0-24,24-25,-24-25,25-50,0-99,25 50,-26-25,-24 0,0 0,0 25,0 49,0 0,0 50,50 25,-50 50,25-1,-25-24,0 24,25 25,24-74,-49-25,0-49,25-1,0-25,24-49,-49 100,0-1,0 0,25 50,0 24,-25 1,25 0,-25 24,25 25,-25 1,24 48,1-24,-25 25,50 0,-50-50,0-74,0-25,0 0,0-50,25-49,-1-50,-24 25,25-24,25-26,-50 25,25 0,-1 75,-24-1,0 51,0-1,0 25,0 49,0 1,50 0,-50-1,0-24,0 0,0-25,0-25,0-74,25-25,-25 25,0 24,0 26,0-26,0 50,0 25,0 75,0 49,0 0,0-25,0-25,0 1,0-1,0-49,0 0,25 0,-25-25,0 0,0-50,0 0,0 1,0 98,0 26,0-1,0-24,0 24,0-24,0 0,0-26,0-24,0 50,0-50,-25 25,25-25,0 49,0-49,-25 25,0-25,0 0,25 0,-24 0,-1 0,0 0,25 0,-25 0,0 0,25 25,-24 0,24-25,0 0,-25 0,25-25,-25 25,0 0,25-25,-25 25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41.924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4515 13494,'25'0,"-1"0,-24 0,25 0,0 0,0 0,-25 0,25 0,-1 0,-24 0,25-25,-25 25,25-25,-25 25,0-25,0 25,0-24,0-1,0 25,25 25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43.988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5085 12973,'25'0,"-25"0,25 0,-25 25,25-25,0 0,-25 24,24-24,-24 25,0 0,0-25,25 0,0 0,-25-25,0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47.012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5507 13767,'-25'0,"25"0,25 0,-25 0,25 0,-25 0,25-25,-1 25,-24-25,25 25,0 0,0 0,-25 0,25 0,-25 0,0 25,0 0,0-1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49.220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6053 13047,'0'-25,"24"25,1 0,-25 0,25 25,-25-25,0 25,0-25,25 25,-25-25,0 49,0-49,0 25,0-25,0 50,0-50,0 25,25-25,0 0,-25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1.219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6276 14287,'25'-24,"-25"-26,0 50,25-25,-1 25,-24-25,25 25,0 0,0 0,-25 0,0 0,0 25,25-25,-25 25,0 0,0 0,24-25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2.723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6871 13494,'25'0,"-25"0,25 0,0-25,-1 25,-24 0,25 0,0 0,-25 25,0 0,50-1,-50 1,0-25,0 25,0-25,0 25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4.419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7739 13171,'0'-25,"25"25,0 0,-25 0,25 0,0 0,-25 0,24 0,1 0,-25 25,25-25,-25 0,0 25,25-25,0 25,-25 0,0 0,0-25,0 24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6.091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7690 14461,'25'-25,"-1"25,1-24,-25-1,25 0,-25 0,0 25,0-25,25 0,-25 25,25 0,-25 25,24 25,1-50,-25 25,25-25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7.572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4614 14163,'0'25,"0"-25,0 25,25-25,0 25,-25 0,24-25,1 0,0 0,-25 0,50-25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42:58.984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4217 12526,'25'0,"-25"0,50 0,-26 0,-24 0,25 0,-25 0,25 0,0 0,-25 0,49 25,-24 0,-25 0,0 0,25-1,-25-24,0 25,0 0,0 0,0-25,0 25,25-1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2:59:25.836"/>
    </inkml:context>
    <inkml:brush xml:id="br0">
      <inkml:brushProperty name="width" value="0.05292" units="cm"/>
      <inkml:brushProperty name="height" value="0.05292" units="cm"/>
      <inkml:brushProperty name="color" value="#548DD4"/>
    </inkml:brush>
  </inkml:definitions>
  <inkml:trace contextRef="#ctx0" brushRef="#br0">13817 17587,'0'0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7T13:08:27.329"/>
    </inkml:context>
    <inkml:brush xml:id="br0">
      <inkml:brushProperty name="width" value="0.05292" units="cm"/>
      <inkml:brushProperty name="height" value="0.05292" units="cm"/>
      <inkml:brushProperty name="color" value="#548DD4"/>
    </inkml:brush>
  </inkml:definitions>
  <inkml:trace contextRef="#ctx0" brushRef="#br0">4168 9971,'24'0,"1"-24,0 24,-25 0,25 0,-25 0,49 0,-49 0,25 0,-25 0,25 24,-25-24,0 25,25 0,-25-25,25 25,-25-25,0 25,0 0,24-25,-24 24,25-24,0 0,-25 0,25 0,0 0,-1-24,1 24,-25-25,25 25,0 0,-25-25,25 25,-25 0,24 0,-24-25,25 25,0 0,0 0,-25 0,25 25,-25-25,0 25,24-25,-24 25,25-1,-25 1,25 0,-25-25,25 0,0 0,-1 0,-24 0,25 0,0 0,-25 0,25 0,0 0,24-25,-49 0,50 25,-50 0</inkml:trace>
  <inkml:trace contextRef="#ctx0" brushRef="#br0" timeOffset="3032.1735">5978 10071,'25'0,"-25"0,50 0,-50 0,24 0,-24 0,50 0,-50 0,25 0,-25 0,50 0,-50 0,24 0,-24 0,25 0,0 25,0-25,-25 49,0-49,0 25,25-25,-1 25,-24-25,25 0,-25 0,50 0,-25 0,-25 0,49 0,-49 0,25 0,-25 0,50 0,-50 0,24 0,-24 0,50 0,-50 0,25 0,-25 25,25-25,-1 0,-24 24,25-24,50 0,-51 0,1 0,-25 0,25 0,-25 0,25 25,-25 0,25-25,-1 25,-24-25,25 0,0 0,0 0,-25 0</inkml:trace>
  <inkml:trace contextRef="#ctx0" brushRef="#br0" timeOffset="5336.3053">7293 9971,'25'-24,"-25"-1,25 25,-1 0,-24 0,25 0,-25 0,25-25,0 25,-25 0,25 0,-1 0,1 0,-25 0,0 0,25 25,-25 0,0-25,0 24,0-24,25 0,-25 0,25 0,-1 0,1 0,-25 0,25 0,0 0,0 0,-1 0,1 25,-25 0,25-25,0 25,0-25,-1 0,1 0</inkml:trace>
  <inkml:trace contextRef="#ctx0" brushRef="#br0" timeOffset="8088.4627">4986 9599</inkml:trace>
  <inkml:trace contextRef="#ctx0" brushRef="#br0" timeOffset="13383.7655">5011 9674,'0'0,"0"0,25 0,0 0,-25 0,24 0,1 0,0 0,-25 0,25 0,0 0,-1 0,-24 0,25 25,-25-1,25 1,-25-25,25 25,-25 0,25-25,-1 0,1 0,-25 0,25 0,0 0,0 0,-25 0,24 0,1 0,0 0,-25 0,25 0,0 0,-1 0,-24 0,25 0,0 0,0 0,0 0,-1 0,1 25,-25-25,0 24,25-24,-25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31266D-5038-49D1-A4B8-13EAC3E5AEFF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1A3714-7A0D-4F6A-8FC0-03738068E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607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1A3714-7A0D-4F6A-8FC0-03738068E5D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485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7.emf"/><Relationship Id="rId18" Type="http://schemas.openxmlformats.org/officeDocument/2006/relationships/customXml" Target="../ink/ink9.xml"/><Relationship Id="rId26" Type="http://schemas.openxmlformats.org/officeDocument/2006/relationships/customXml" Target="../ink/ink13.xml"/><Relationship Id="rId39" Type="http://schemas.openxmlformats.org/officeDocument/2006/relationships/image" Target="../media/image5.jpeg"/><Relationship Id="rId3" Type="http://schemas.openxmlformats.org/officeDocument/2006/relationships/image" Target="../media/image2.emf"/><Relationship Id="rId21" Type="http://schemas.openxmlformats.org/officeDocument/2006/relationships/image" Target="../media/image11.emf"/><Relationship Id="rId34" Type="http://schemas.openxmlformats.org/officeDocument/2006/relationships/customXml" Target="../ink/ink17.xml"/><Relationship Id="rId7" Type="http://schemas.openxmlformats.org/officeDocument/2006/relationships/image" Target="../media/image4.emf"/><Relationship Id="rId12" Type="http://schemas.openxmlformats.org/officeDocument/2006/relationships/customXml" Target="../ink/ink6.xml"/><Relationship Id="rId17" Type="http://schemas.openxmlformats.org/officeDocument/2006/relationships/image" Target="../media/image9.emf"/><Relationship Id="rId25" Type="http://schemas.openxmlformats.org/officeDocument/2006/relationships/image" Target="../media/image13.emf"/><Relationship Id="rId33" Type="http://schemas.openxmlformats.org/officeDocument/2006/relationships/image" Target="../media/image17.emf"/><Relationship Id="rId38" Type="http://schemas.openxmlformats.org/officeDocument/2006/relationships/image" Target="../media/image4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29" Type="http://schemas.openxmlformats.org/officeDocument/2006/relationships/image" Target="../media/image15.emf"/><Relationship Id="rId41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1" Type="http://schemas.openxmlformats.org/officeDocument/2006/relationships/image" Target="../media/image6.emf"/><Relationship Id="rId24" Type="http://schemas.openxmlformats.org/officeDocument/2006/relationships/customXml" Target="../ink/ink12.xml"/><Relationship Id="rId32" Type="http://schemas.openxmlformats.org/officeDocument/2006/relationships/customXml" Target="../ink/ink16.xml"/><Relationship Id="rId37" Type="http://schemas.openxmlformats.org/officeDocument/2006/relationships/image" Target="../media/image3.wmf"/><Relationship Id="rId40" Type="http://schemas.openxmlformats.org/officeDocument/2006/relationships/image" Target="../media/image6.wmf"/><Relationship Id="rId5" Type="http://schemas.openxmlformats.org/officeDocument/2006/relationships/image" Target="../media/image3.emf"/><Relationship Id="rId15" Type="http://schemas.openxmlformats.org/officeDocument/2006/relationships/image" Target="../media/image8.emf"/><Relationship Id="rId23" Type="http://schemas.openxmlformats.org/officeDocument/2006/relationships/image" Target="../media/image12.emf"/><Relationship Id="rId28" Type="http://schemas.openxmlformats.org/officeDocument/2006/relationships/customXml" Target="../ink/ink14.xml"/><Relationship Id="rId36" Type="http://schemas.openxmlformats.org/officeDocument/2006/relationships/image" Target="../media/image2.wmf"/><Relationship Id="rId10" Type="http://schemas.openxmlformats.org/officeDocument/2006/relationships/customXml" Target="../ink/ink5.xml"/><Relationship Id="rId19" Type="http://schemas.openxmlformats.org/officeDocument/2006/relationships/image" Target="../media/image10.emf"/><Relationship Id="rId31" Type="http://schemas.openxmlformats.org/officeDocument/2006/relationships/image" Target="../media/image16.emf"/><Relationship Id="rId4" Type="http://schemas.openxmlformats.org/officeDocument/2006/relationships/customXml" Target="../ink/ink2.xml"/><Relationship Id="rId9" Type="http://schemas.openxmlformats.org/officeDocument/2006/relationships/image" Target="../media/image5.emf"/><Relationship Id="rId14" Type="http://schemas.openxmlformats.org/officeDocument/2006/relationships/customXml" Target="../ink/ink7.xml"/><Relationship Id="rId22" Type="http://schemas.openxmlformats.org/officeDocument/2006/relationships/customXml" Target="../ink/ink11.xml"/><Relationship Id="rId27" Type="http://schemas.openxmlformats.org/officeDocument/2006/relationships/image" Target="../media/image14.emf"/><Relationship Id="rId30" Type="http://schemas.openxmlformats.org/officeDocument/2006/relationships/customXml" Target="../ink/ink15.xml"/><Relationship Id="rId35" Type="http://schemas.openxmlformats.org/officeDocument/2006/relationships/image" Target="../media/image1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png"/><Relationship Id="rId5" Type="http://schemas.openxmlformats.org/officeDocument/2006/relationships/image" Target="../media/image13.wmf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02953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Materiál využitelný pro výuku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Pro 3.ročník ZŠ </a:t>
            </a:r>
            <a:r>
              <a:rPr lang="cs-CZ" dirty="0" smtClean="0"/>
              <a:t>– prvouka.</a:t>
            </a:r>
            <a:endParaRPr lang="cs-CZ" dirty="0" smtClean="0"/>
          </a:p>
          <a:p>
            <a:r>
              <a:rPr lang="cs-CZ" dirty="0" smtClean="0"/>
              <a:t>Člověk a jeho svět-rozmanitosti  </a:t>
            </a:r>
            <a:r>
              <a:rPr lang="cs-CZ" dirty="0" smtClean="0"/>
              <a:t>přírody-PŮDA.</a:t>
            </a:r>
            <a:endParaRPr lang="cs-CZ" dirty="0" smtClean="0"/>
          </a:p>
          <a:p>
            <a:r>
              <a:rPr lang="cs-CZ" dirty="0" smtClean="0"/>
              <a:t>Vznik půdy</a:t>
            </a:r>
            <a:r>
              <a:rPr lang="cs-CZ" dirty="0" smtClean="0"/>
              <a:t>, typy </a:t>
            </a:r>
            <a:r>
              <a:rPr lang="cs-CZ" dirty="0" smtClean="0"/>
              <a:t>půd, seznámení s učivem</a:t>
            </a:r>
            <a:r>
              <a:rPr lang="cs-CZ" dirty="0" smtClean="0"/>
              <a:t>, procvičení, význam </a:t>
            </a:r>
            <a:r>
              <a:rPr lang="cs-CZ" dirty="0" smtClean="0"/>
              <a:t>tropických </a:t>
            </a:r>
            <a:r>
              <a:rPr lang="cs-CZ" dirty="0" smtClean="0"/>
              <a:t>lesů.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Rukopis 1"/>
              <p14:cNvContentPartPr/>
              <p14:nvPr/>
            </p14:nvContentPartPr>
            <p14:xfrm>
              <a:off x="1419840" y="5375520"/>
              <a:ext cx="1759680" cy="91116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04000" y="5312160"/>
                <a:ext cx="1791360" cy="10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1285920" y="4339800"/>
              <a:ext cx="1973880" cy="108972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0080" y="4276440"/>
                <a:ext cx="2005560" cy="121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Rukopis 3"/>
              <p14:cNvContentPartPr/>
              <p14:nvPr/>
            </p14:nvContentPartPr>
            <p14:xfrm>
              <a:off x="1393200" y="3381994"/>
              <a:ext cx="1812960" cy="101844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77360" y="3318634"/>
                <a:ext cx="1844640" cy="11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" name="Rukopis 4"/>
              <p14:cNvContentPartPr/>
              <p14:nvPr/>
            </p14:nvContentPartPr>
            <p14:xfrm>
              <a:off x="1384200" y="3402360"/>
              <a:ext cx="1759680" cy="31284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68360" y="3339000"/>
                <a:ext cx="1791360" cy="43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" name="Rukopis 5"/>
              <p14:cNvContentPartPr/>
              <p14:nvPr/>
            </p14:nvContentPartPr>
            <p14:xfrm>
              <a:off x="1535760" y="2971054"/>
              <a:ext cx="1447200" cy="92016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526400" y="2961694"/>
                <a:ext cx="1465920" cy="93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7" name="Rukopis 6"/>
              <p14:cNvContentPartPr/>
              <p14:nvPr/>
            </p14:nvContentPartPr>
            <p14:xfrm>
              <a:off x="1625400" y="4813200"/>
              <a:ext cx="89640" cy="450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609560" y="4749480"/>
                <a:ext cx="12132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8" name="Rukopis 7"/>
              <p14:cNvContentPartPr/>
              <p14:nvPr/>
            </p14:nvContentPartPr>
            <p14:xfrm>
              <a:off x="1830600" y="4670280"/>
              <a:ext cx="63000" cy="3600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814760" y="4606560"/>
                <a:ext cx="9468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9" name="Rukopis 8"/>
              <p14:cNvContentPartPr/>
              <p14:nvPr/>
            </p14:nvContentPartPr>
            <p14:xfrm>
              <a:off x="1973520" y="4938120"/>
              <a:ext cx="72000" cy="2700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957680" y="4874760"/>
                <a:ext cx="10368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0" name="Rukopis 9"/>
              <p14:cNvContentPartPr/>
              <p14:nvPr/>
            </p14:nvContentPartPr>
            <p14:xfrm>
              <a:off x="2179080" y="4687920"/>
              <a:ext cx="54000" cy="8100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163240" y="4624560"/>
                <a:ext cx="85680" cy="20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1" name="Rukopis 10"/>
              <p14:cNvContentPartPr/>
              <p14:nvPr/>
            </p14:nvContentPartPr>
            <p14:xfrm>
              <a:off x="2259360" y="5098680"/>
              <a:ext cx="71640" cy="4500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243520" y="5035320"/>
                <a:ext cx="10332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2" name="Rukopis 11"/>
              <p14:cNvContentPartPr/>
              <p14:nvPr/>
            </p14:nvContentPartPr>
            <p14:xfrm>
              <a:off x="2473560" y="4848840"/>
              <a:ext cx="72000" cy="5400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457720" y="4785480"/>
                <a:ext cx="103680" cy="18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3" name="Rukopis 12"/>
              <p14:cNvContentPartPr/>
              <p14:nvPr/>
            </p14:nvContentPartPr>
            <p14:xfrm>
              <a:off x="2786040" y="4732560"/>
              <a:ext cx="81000" cy="5400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770200" y="4669200"/>
                <a:ext cx="11268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4" name="Rukopis 13"/>
              <p14:cNvContentPartPr/>
              <p14:nvPr/>
            </p14:nvContentPartPr>
            <p14:xfrm>
              <a:off x="2768400" y="5143320"/>
              <a:ext cx="80640" cy="6300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2752560" y="5079960"/>
                <a:ext cx="112320" cy="19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5" name="Rukopis 14"/>
              <p14:cNvContentPartPr/>
              <p14:nvPr/>
            </p14:nvContentPartPr>
            <p14:xfrm>
              <a:off x="1661040" y="5098680"/>
              <a:ext cx="63000" cy="3636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645200" y="5035320"/>
                <a:ext cx="9468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6" name="Rukopis 15"/>
              <p14:cNvContentPartPr/>
              <p14:nvPr/>
            </p14:nvContentPartPr>
            <p14:xfrm>
              <a:off x="1518120" y="4509360"/>
              <a:ext cx="107640" cy="8964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502280" y="4446000"/>
                <a:ext cx="139320" cy="21672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ovéPole 17"/>
          <p:cNvSpPr txBox="1"/>
          <p:nvPr/>
        </p:nvSpPr>
        <p:spPr>
          <a:xfrm>
            <a:off x="4928523" y="4965120"/>
            <a:ext cx="3706784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PODLOŽÍ</a:t>
            </a:r>
            <a:r>
              <a:rPr lang="cs-CZ" dirty="0" smtClean="0"/>
              <a:t>-NEZVĚTRALÁ HORNINA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3537814"/>
            <a:ext cx="2694199" cy="123110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SPODNÍ PŮDA</a:t>
            </a:r>
          </a:p>
          <a:p>
            <a:r>
              <a:rPr lang="cs-CZ" dirty="0" smtClean="0"/>
              <a:t>VÍCE</a:t>
            </a:r>
            <a:r>
              <a:rPr lang="cs-CZ" sz="2800" dirty="0" smtClean="0"/>
              <a:t> </a:t>
            </a:r>
            <a:r>
              <a:rPr lang="cs-CZ" dirty="0" smtClean="0"/>
              <a:t>ZVĚTRALÝCH HORNIN</a:t>
            </a:r>
          </a:p>
          <a:p>
            <a:r>
              <a:rPr lang="cs-CZ" dirty="0" smtClean="0"/>
              <a:t>MÁLO HUMUSU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1824424"/>
            <a:ext cx="2403607" cy="163121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SVRCHNÍ PŮDA</a:t>
            </a:r>
          </a:p>
          <a:p>
            <a:r>
              <a:rPr lang="cs-CZ" dirty="0" smtClean="0"/>
              <a:t>HUMUS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24040" y="302990"/>
            <a:ext cx="2704651" cy="163121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PŮDA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větrávání hornin</a:t>
            </a:r>
          </a:p>
          <a:p>
            <a:endParaRPr lang="cs-CZ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22" name="Rukopis 21"/>
              <p14:cNvContentPartPr/>
              <p14:nvPr/>
            </p14:nvContentPartPr>
            <p14:xfrm>
              <a:off x="4974120" y="6331320"/>
              <a:ext cx="360" cy="360"/>
            </p14:xfrm>
          </p:contentPart>
        </mc:Choice>
        <mc:Fallback xmlns="">
          <p:pic>
            <p:nvPicPr>
              <p:cNvPr id="22" name="Rukopis 21"/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4964760" y="6321960"/>
                <a:ext cx="19080" cy="1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23" name="Rukopis 22"/>
              <p14:cNvContentPartPr/>
              <p14:nvPr/>
            </p14:nvContentPartPr>
            <p14:xfrm>
              <a:off x="1500480" y="3455640"/>
              <a:ext cx="1339560" cy="259560"/>
            </p14:xfrm>
          </p:contentPart>
        </mc:Choice>
        <mc:Fallback xmlns="">
          <p:pic>
            <p:nvPicPr>
              <p:cNvPr id="23" name="Rukopis 22"/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1491120" y="3446280"/>
                <a:ext cx="1358280" cy="27828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Šipka doleva 23"/>
          <p:cNvSpPr/>
          <p:nvPr/>
        </p:nvSpPr>
        <p:spPr>
          <a:xfrm rot="20591388">
            <a:off x="3304769" y="5430740"/>
            <a:ext cx="1482464" cy="484632"/>
          </a:xfrm>
          <a:prstGeom prst="leftArrow">
            <a:avLst>
              <a:gd name="adj1" fmla="val 50000"/>
              <a:gd name="adj2" fmla="val 97767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20591388">
            <a:off x="3342464" y="4429206"/>
            <a:ext cx="1963382" cy="484632"/>
          </a:xfrm>
          <a:prstGeom prst="leftArrow">
            <a:avLst>
              <a:gd name="adj1" fmla="val 50000"/>
              <a:gd name="adj2" fmla="val 9776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3143880" y="2492794"/>
            <a:ext cx="2508240" cy="10450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Users\Dana\AppData\Local\Microsoft\Windows\Temporary Internet Files\Content.IE5\7IWYOE4D\MC900251018[1].wmf"/>
          <p:cNvPicPr>
            <a:picLocks noChangeAspect="1" noChangeArrowheads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847" y="1500668"/>
            <a:ext cx="2011916" cy="13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GJ83RHXG\MC900290877[1].wmf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4" y="1426809"/>
            <a:ext cx="1402590" cy="213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GJ83RHXG\MC900441357[1].png"/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68" y="129406"/>
            <a:ext cx="2088232" cy="193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ana\AppData\Local\Microsoft\Windows\Temporary Internet Files\Content.IE5\GJ83RHXG\MP900425292[1].jpg"/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4" y="3728725"/>
            <a:ext cx="1071511" cy="134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ana\AppData\Local\Microsoft\Windows\Temporary Internet Files\Content.IE5\7IWYOE4D\MC900359253[1].wmf"/>
          <p:cNvPicPr>
            <a:picLocks noChangeAspect="1" noChangeArrowheads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23" y="568129"/>
            <a:ext cx="1129795" cy="55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ana\AppData\Local\Microsoft\Windows\Temporary Internet Files\Content.IE5\GJ83RHXG\MC900332438[1].wmf"/>
          <p:cNvPicPr>
            <a:picLocks noChangeAspect="1" noChangeArrowheads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465" y="247796"/>
            <a:ext cx="1836115" cy="100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Šipka doleva 34"/>
          <p:cNvSpPr/>
          <p:nvPr/>
        </p:nvSpPr>
        <p:spPr>
          <a:xfrm rot="20591388">
            <a:off x="3105882" y="3373892"/>
            <a:ext cx="2372488" cy="387444"/>
          </a:xfrm>
          <a:prstGeom prst="leftArrow">
            <a:avLst>
              <a:gd name="adj1" fmla="val 50000"/>
              <a:gd name="adj2" fmla="val 9776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23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4" grpId="0" animBg="1"/>
      <p:bldP spid="25" grpId="0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Spoj</a:t>
            </a:r>
            <a:r>
              <a:rPr lang="cs-CZ" dirty="0" smtClean="0"/>
              <a:t>, co </a:t>
            </a:r>
            <a:r>
              <a:rPr lang="cs-CZ" dirty="0" smtClean="0"/>
              <a:t>k sobě patří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Zvětrávání</a:t>
            </a:r>
          </a:p>
          <a:p>
            <a:r>
              <a:rPr lang="cs-CZ" dirty="0" smtClean="0"/>
              <a:t>Humus</a:t>
            </a:r>
          </a:p>
          <a:p>
            <a:r>
              <a:rPr lang="cs-CZ" dirty="0" smtClean="0"/>
              <a:t>Nejvhodnější půda pro pěstování plodin</a:t>
            </a:r>
          </a:p>
          <a:p>
            <a:r>
              <a:rPr lang="cs-CZ" dirty="0" smtClean="0"/>
              <a:t>Největší část povrchu </a:t>
            </a:r>
            <a:r>
              <a:rPr lang="cs-CZ" smtClean="0"/>
              <a:t>ČR tvoří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Černozem, hnědozem</a:t>
            </a:r>
            <a:endParaRPr lang="cs-CZ" dirty="0" smtClean="0"/>
          </a:p>
          <a:p>
            <a:r>
              <a:rPr lang="cs-CZ" dirty="0" smtClean="0"/>
              <a:t>Zbytky zetlelých rostlin a živočichů</a:t>
            </a:r>
          </a:p>
          <a:p>
            <a:r>
              <a:rPr lang="cs-CZ" dirty="0" smtClean="0"/>
              <a:t>Lesní půda</a:t>
            </a:r>
          </a:p>
          <a:p>
            <a:r>
              <a:rPr lang="cs-CZ" dirty="0" smtClean="0"/>
              <a:t>Rozpad hornin</a:t>
            </a:r>
          </a:p>
          <a:p>
            <a:endParaRPr lang="cs-CZ" dirty="0" smtClean="0"/>
          </a:p>
        </p:txBody>
      </p:sp>
      <p:pic>
        <p:nvPicPr>
          <p:cNvPr id="1027" name="Picture 3" descr="C:\Users\Dana\AppData\Local\Microsoft\Windows\Temporary Internet Files\Content.IE5\TSO70OV7\MC9000712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11654"/>
            <a:ext cx="1587624" cy="140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J83RHXG\MP9002554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57796"/>
            <a:ext cx="2304256" cy="166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S3B4RGPF\MP9004022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53136"/>
            <a:ext cx="3096344" cy="150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96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9377" y="3351312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1287" y="2386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99425" y="2871093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32017" y="2369628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19377" y="378904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83307" y="378904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83307" y="33282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615481" y="504236"/>
            <a:ext cx="4359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Kácení tropických lesů !!!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70639" y="2871093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7839" y="2879902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32103" y="2879902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20728" y="2879902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208928" y="147378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51728" y="3351312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66448" y="3808512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700715" y="1470482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51728" y="2369628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5741" y="1147316"/>
            <a:ext cx="3765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Tropické lesy jsou…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218294" y="19290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231279" y="3345911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Dana\AppData\Local\Microsoft\Windows\Temporary Internet Files\Content.IE5\7IWYOE4D\MP9001451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484" y="5063144"/>
            <a:ext cx="996289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GJ83RHXG\MP9004050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85" y="5098471"/>
            <a:ext cx="915291" cy="111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S3B4RGPF\MC90012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808" y="4992984"/>
            <a:ext cx="549680" cy="57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Dana\AppData\Local\Microsoft\Windows\Temporary Internet Files\Content.IE5\GJ83RHXG\MP9004075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327" y="4937417"/>
            <a:ext cx="1116051" cy="102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ana\AppData\Local\Microsoft\Windows\Temporary Internet Files\Content.IE5\S3B4RGPF\MC9001495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109" y="4776496"/>
            <a:ext cx="1010754" cy="15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Přímá spojnice se šipkou 34"/>
          <p:cNvCxnSpPr/>
          <p:nvPr/>
        </p:nvCxnSpPr>
        <p:spPr>
          <a:xfrm flipH="1">
            <a:off x="2783964" y="4361569"/>
            <a:ext cx="700997" cy="126282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4700715" y="193098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689303" y="3778299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3" name="Picture 19" descr="C:\Users\Dana\AppData\Local\Microsoft\Windows\Temporary Internet Files\Content.IE5\7IWYOE4D\MP9004317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628" y="4898728"/>
            <a:ext cx="1800200" cy="1073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bdélník 66"/>
          <p:cNvSpPr/>
          <p:nvPr/>
        </p:nvSpPr>
        <p:spPr>
          <a:xfrm>
            <a:off x="4700715" y="3351312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761094" y="19290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4" name="Picture 20" descr="C:\Users\Dana\AppData\Local\Microsoft\Windows\Temporary Internet Files\Content.IE5\GJ83RHXG\MC900441321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116">
            <a:off x="5722235" y="234556"/>
            <a:ext cx="1023598" cy="105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TSO70OV7\MP900289198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376" y="1470482"/>
            <a:ext cx="2829095" cy="253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488453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945653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402853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843571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303720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767228" y="382853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254805" y="3819562"/>
            <a:ext cx="457200" cy="4804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71590" y="1930980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-10301" y="1929097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30484" y="1932436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387684" y="1932436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844884" y="1912428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298829" y="1932436"/>
            <a:ext cx="457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se šipkou 51"/>
          <p:cNvCxnSpPr/>
          <p:nvPr/>
        </p:nvCxnSpPr>
        <p:spPr>
          <a:xfrm flipH="1">
            <a:off x="1387685" y="4361569"/>
            <a:ext cx="1431692" cy="112985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3989694" y="4361569"/>
            <a:ext cx="69906" cy="17145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4437528" y="4068760"/>
            <a:ext cx="905824" cy="102058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>
            <a:off x="5076056" y="4361569"/>
            <a:ext cx="1360234" cy="7882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Dana\AppData\Local\Microsoft\Windows\Temporary Internet Files\Content.IE5\QV186CIZ\MC900432652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64" y="28645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372876" y="2485808"/>
            <a:ext cx="472008" cy="842485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97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/>
      <p:bldP spid="18" grpId="0" animBg="1"/>
      <p:bldP spid="19" grpId="0" animBg="1"/>
      <p:bldP spid="20" grpId="0" animBg="1"/>
      <p:bldP spid="21" grpId="0" animBg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605</TotalTime>
  <Words>114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Spoj, co k sobě patří 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54</cp:revision>
  <dcterms:created xsi:type="dcterms:W3CDTF">2011-06-20T10:40:08Z</dcterms:created>
  <dcterms:modified xsi:type="dcterms:W3CDTF">2013-06-25T20:38:39Z</dcterms:modified>
</cp:coreProperties>
</file>