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7" r:id="rId4"/>
    <p:sldId id="261" r:id="rId5"/>
    <p:sldId id="256" r:id="rId6"/>
    <p:sldId id="259" r:id="rId7"/>
    <p:sldId id="260" r:id="rId8"/>
    <p:sldId id="262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17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296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12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75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572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402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6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004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649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87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233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73E58-68C5-4328-9242-E69AC66DE19C}" type="datetimeFigureOut">
              <a:rPr lang="cs-CZ" smtClean="0"/>
              <a:t>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F2B7F-C6D1-4E37-B5B3-4C87C02F0E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583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ardina_pilchardus.jpg" TargetMode="External"/><Relationship Id="rId7" Type="http://schemas.openxmlformats.org/officeDocument/2006/relationships/hyperlink" Target="http://cs.wikipedia.org/wiki/Soubor:Fish1316.jpg" TargetMode="External"/><Relationship Id="rId2" Type="http://schemas.openxmlformats.org/officeDocument/2006/relationships/hyperlink" Target="http://en.wikipedia.org/wiki/File:Heringsfas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Gadus_morhua-Atlantic_cod.png" TargetMode="External"/><Relationship Id="rId5" Type="http://schemas.openxmlformats.org/officeDocument/2006/relationships/hyperlink" Target="http://cs.wikipedia.org/wiki/Soubor:Gadus_morhua-Cod-2-Atlanterhavsparken-Norway.JPG" TargetMode="External"/><Relationship Id="rId4" Type="http://schemas.openxmlformats.org/officeDocument/2006/relationships/hyperlink" Target="http://en.wikipedia.org/wiki/File:Sardina_pilchardus_Gervai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706568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VY_32_INOVACE_06_15B_Mořské ryby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 7. ročník</a:t>
                      </a:r>
                      <a:endParaRPr lang="cs-CZ" sz="1800" b="0" i="0" u="none" strike="noStrike" dirty="0" smtClean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99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6334235" cy="34163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</a:t>
            </a:r>
            <a:r>
              <a:rPr lang="cs-CZ" dirty="0" smtClean="0"/>
              <a:t>s významnými druhy mořských ryb.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</a:t>
            </a:r>
            <a:r>
              <a:rPr lang="cs-CZ" dirty="0" smtClean="0"/>
              <a:t>poznat a rozlišit významné druhy mořských ryb.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8</a:t>
            </a:r>
            <a:r>
              <a:rPr lang="cs-CZ" dirty="0" smtClean="0"/>
              <a:t>. 11. </a:t>
            </a:r>
            <a:r>
              <a:rPr lang="cs-CZ" dirty="0" smtClean="0"/>
              <a:t>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9</a:t>
            </a:r>
            <a:r>
              <a:rPr lang="cs-CZ" dirty="0" smtClean="0"/>
              <a:t>. 11. </a:t>
            </a:r>
            <a:r>
              <a:rPr lang="cs-CZ" dirty="0" smtClean="0"/>
              <a:t>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377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147002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Mořské ryby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9149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4664"/>
            <a:ext cx="4069191" cy="1015663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6000" dirty="0" smtClean="0"/>
              <a:t>Zamysli se …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2669" y="2132856"/>
            <a:ext cx="8597803" cy="240065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000" dirty="0" smtClean="0"/>
              <a:t>Jaké znáš produkty z mořských ryb?</a:t>
            </a:r>
          </a:p>
          <a:p>
            <a:endParaRPr lang="cs-CZ" sz="3000" dirty="0"/>
          </a:p>
          <a:p>
            <a:r>
              <a:rPr lang="cs-CZ" sz="3000" dirty="0" smtClean="0"/>
              <a:t>Kdy jsi naposledy v nějaké podobě jedl mořskou rybu?</a:t>
            </a:r>
          </a:p>
          <a:p>
            <a:endParaRPr lang="cs-CZ" sz="3000" dirty="0"/>
          </a:p>
          <a:p>
            <a:r>
              <a:rPr lang="cs-CZ" sz="3000" dirty="0" smtClean="0"/>
              <a:t>Ohrožuje mořský rybolov populaci mořských ryb?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78112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Herringadultki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44572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Heringsfas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034982"/>
            <a:ext cx="4977004" cy="373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3645024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21321" y="645995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6833" y="4850579"/>
            <a:ext cx="26678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sleď obecný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49094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Sardina pilchard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7620000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4130109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9042" y="5517232"/>
            <a:ext cx="356886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sardinka obecná</a:t>
            </a:r>
            <a:endParaRPr lang="cs-CZ" sz="4000" dirty="0"/>
          </a:p>
        </p:txBody>
      </p:sp>
      <p:pic>
        <p:nvPicPr>
          <p:cNvPr id="2052" name="Picture 4" descr="File:Sardina pilchardus Gerva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48086"/>
            <a:ext cx="5234724" cy="191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79912" y="617071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9728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Gadus morhua-Cod-2-Atlanterhavsparken-Nor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6264696" cy="469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9042" y="5517232"/>
            <a:ext cx="309463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treska obecná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9042" y="488716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pic>
        <p:nvPicPr>
          <p:cNvPr id="3076" name="Picture 4" descr="Soubor:Gadus morhua-Atlantic co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000" y="3933056"/>
            <a:ext cx="4869648" cy="284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138941" y="647402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2095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58208" y="5163289"/>
            <a:ext cx="299165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tuňák obecný</a:t>
            </a:r>
            <a:endParaRPr lang="cs-CZ" sz="4000" dirty="0"/>
          </a:p>
        </p:txBody>
      </p:sp>
      <p:pic>
        <p:nvPicPr>
          <p:cNvPr id="4098" name="Picture 2" descr="Soubor:Bluefin-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3707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7071" y="427335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pic>
        <p:nvPicPr>
          <p:cNvPr id="4100" name="Picture 4" descr="Soubor:Fish13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978" y="2708920"/>
            <a:ext cx="269951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85963" y="641481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734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51674" y="4365104"/>
            <a:ext cx="350416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makrela obecná</a:t>
            </a:r>
            <a:endParaRPr lang="cs-CZ" sz="4000" dirty="0"/>
          </a:p>
        </p:txBody>
      </p:sp>
      <p:pic>
        <p:nvPicPr>
          <p:cNvPr id="5122" name="Picture 2" descr="File:Makre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35" y="404664"/>
            <a:ext cx="866804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2692" y="388794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9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02158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08720"/>
            <a:ext cx="8820043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KILS, </a:t>
            </a:r>
            <a:r>
              <a:rPr lang="cs-CZ" sz="1050" dirty="0" err="1"/>
              <a:t>Uwe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8.11.2012]. </a:t>
            </a:r>
            <a:r>
              <a:rPr lang="cs-CZ" sz="1050" dirty="0"/>
              <a:t>Dostupný na WWW: http://cs.wikipedia.org/wiki/Soubor:Herringadultkils.jpg</a:t>
            </a:r>
            <a:r>
              <a:rPr lang="cs-CZ" dirty="0" smtClean="0"/>
              <a:t> </a:t>
            </a:r>
          </a:p>
          <a:p>
            <a:r>
              <a:rPr lang="cs-CZ" sz="1050" dirty="0" smtClean="0"/>
              <a:t>Obr. 2: </a:t>
            </a:r>
            <a:r>
              <a:rPr lang="cs-CZ" sz="1050" dirty="0"/>
              <a:t>ABLEITER, </a:t>
            </a:r>
            <a:r>
              <a:rPr lang="cs-CZ" sz="1050" dirty="0" err="1"/>
              <a:t>Claus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en.wikipedia.org/wiki/File:Heringsfass.JPG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cs.wikipedia.org/wiki/Soubor:Sardina_pilchardus.jpg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en.wikipedia.org/wiki/File:Sardina_pilchardus_Gervais.jpg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900" dirty="0"/>
              <a:t>FJELD, Hans-</a:t>
            </a:r>
            <a:r>
              <a:rPr lang="cs-CZ" sz="900" dirty="0" err="1"/>
              <a:t>Petter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8.11.2012].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5"/>
              </a:rPr>
              <a:t>http://</a:t>
            </a:r>
            <a:r>
              <a:rPr lang="cs-CZ" sz="900" dirty="0" smtClean="0">
                <a:hlinkClick r:id="rId5"/>
              </a:rPr>
              <a:t>cs.wikipedia.org/wiki/Soubor:Gadus_morhua-Cod-2-Atlanterhavsparken-Norway.JPG</a:t>
            </a:r>
            <a:endParaRPr lang="cs-CZ" sz="900" dirty="0" smtClean="0"/>
          </a:p>
          <a:p>
            <a:r>
              <a:rPr lang="cs-CZ" sz="1050" dirty="0" smtClean="0"/>
              <a:t>Obr. 6: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cs.wikipedia.org/wiki/Soubor:Gadus_morhua-Atlantic_cod.png</a:t>
            </a:r>
            <a:endParaRPr lang="cs-CZ" sz="1050" dirty="0" smtClean="0"/>
          </a:p>
          <a:p>
            <a:r>
              <a:rPr lang="cs-CZ" sz="1050" dirty="0" smtClean="0"/>
              <a:t>Obr. 7: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8.11.2012]. </a:t>
            </a:r>
            <a:r>
              <a:rPr lang="cs-CZ" sz="1050" dirty="0"/>
              <a:t>Dostupný na WWW: http://cs.wikipedia.org/wiki/Soubor:Bluefin-big.jpg</a:t>
            </a:r>
          </a:p>
          <a:p>
            <a:r>
              <a:rPr lang="cs-CZ" sz="1050" dirty="0" smtClean="0"/>
              <a:t>Obr. 8: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7"/>
              </a:rPr>
              <a:t>http://</a:t>
            </a:r>
            <a:r>
              <a:rPr lang="cs-CZ" sz="1050" dirty="0" smtClean="0">
                <a:hlinkClick r:id="rId7"/>
              </a:rPr>
              <a:t>cs.wikipedia.org/wiki/Soubor:Fish1316.jpg</a:t>
            </a:r>
            <a:endParaRPr lang="cs-CZ" sz="1050" dirty="0" smtClean="0"/>
          </a:p>
          <a:p>
            <a:r>
              <a:rPr lang="cs-CZ" sz="1050" dirty="0" smtClean="0"/>
              <a:t>Obr. 9: </a:t>
            </a:r>
            <a:r>
              <a:rPr lang="nl-NL" sz="1050" dirty="0"/>
              <a:t>RÜHR, Peter. </a:t>
            </a:r>
            <a:r>
              <a:rPr lang="nl-NL" sz="1050" i="1" dirty="0"/>
              <a:t>Wikipedia.org</a:t>
            </a:r>
            <a:r>
              <a:rPr lang="nl-NL" sz="1050" dirty="0"/>
              <a:t> [online]. [cit. </a:t>
            </a:r>
            <a:r>
              <a:rPr lang="cs-CZ" sz="1050" dirty="0"/>
              <a:t>8.11.2012</a:t>
            </a:r>
            <a:r>
              <a:rPr lang="nl-NL" sz="1050" dirty="0" smtClean="0"/>
              <a:t>]. </a:t>
            </a:r>
            <a:r>
              <a:rPr lang="nl-NL" sz="1050" dirty="0"/>
              <a:t>Dostupný na WWW: http://</a:t>
            </a:r>
            <a:r>
              <a:rPr lang="nl-NL" sz="1050" dirty="0" smtClean="0"/>
              <a:t>commons.wikimedia.org/wiki/File:Makrele.jpg?uselang=cs</a:t>
            </a:r>
            <a:endParaRPr lang="cs-CZ" sz="1050" dirty="0" smtClean="0"/>
          </a:p>
        </p:txBody>
      </p:sp>
    </p:spTree>
    <p:extLst>
      <p:ext uri="{BB962C8B-B14F-4D97-AF65-F5344CB8AC3E}">
        <p14:creationId xmlns:p14="http://schemas.microsoft.com/office/powerpoint/2010/main" val="322194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49107</TotalTime>
  <Words>160</Words>
  <Application>Microsoft Office PowerPoint</Application>
  <PresentationFormat>Předvádění na obrazovce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7</cp:revision>
  <dcterms:created xsi:type="dcterms:W3CDTF">2013-05-27T08:06:26Z</dcterms:created>
  <dcterms:modified xsi:type="dcterms:W3CDTF">2012-11-08T15:45:56Z</dcterms:modified>
</cp:coreProperties>
</file>