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VY_32_INOVACE_01_Znaky </a:t>
          </a:r>
          <a:r>
            <a:rPr lang="cs-CZ" sz="2000" baseline="0" dirty="0" smtClean="0"/>
            <a:t>pohádky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B916B6-0143-4D08-BDC2-E0290A41846D}" type="doc">
      <dgm:prSet loTypeId="urn:microsoft.com/office/officeart/2005/8/layout/hList7#1" loCatId="list" qsTypeId="urn:microsoft.com/office/officeart/2005/8/quickstyle/simple1" qsCatId="simple" csTypeId="urn:microsoft.com/office/officeart/2005/8/colors/accent1_2" csCatId="accent1" phldr="0"/>
      <dgm:spPr/>
    </dgm:pt>
    <dgm:pt modelId="{1D77BD62-2C59-4468-8F07-4D9FF0B7DDA1}">
      <dgm:prSet phldrT="[Text]" phldr="1"/>
      <dgm:spPr/>
      <dgm:t>
        <a:bodyPr/>
        <a:lstStyle/>
        <a:p>
          <a:endParaRPr lang="cs-CZ" dirty="0"/>
        </a:p>
      </dgm:t>
    </dgm:pt>
    <dgm:pt modelId="{01D778C4-F952-477F-9FAC-2332D9D951DD}" type="parTrans" cxnId="{696A338A-592F-4072-874A-52CC298D2B50}">
      <dgm:prSet/>
      <dgm:spPr/>
    </dgm:pt>
    <dgm:pt modelId="{5D460288-E605-4977-BE8B-1BFF4B76F7CD}" type="sibTrans" cxnId="{696A338A-592F-4072-874A-52CC298D2B50}">
      <dgm:prSet/>
      <dgm:spPr/>
    </dgm:pt>
    <dgm:pt modelId="{2874D0F1-5730-41F9-99AE-AEFCD257EB36}">
      <dgm:prSet phldrT="[Text]" phldr="1"/>
      <dgm:spPr/>
      <dgm:t>
        <a:bodyPr/>
        <a:lstStyle/>
        <a:p>
          <a:endParaRPr lang="cs-CZ"/>
        </a:p>
      </dgm:t>
    </dgm:pt>
    <dgm:pt modelId="{E666827B-2761-4FC3-831A-3842283B8DF3}" type="parTrans" cxnId="{ADBFBEFE-DCB9-49FA-9F48-400DA7693EC3}">
      <dgm:prSet/>
      <dgm:spPr/>
    </dgm:pt>
    <dgm:pt modelId="{8D1A9217-1543-4D28-884D-11152C899A3F}" type="sibTrans" cxnId="{ADBFBEFE-DCB9-49FA-9F48-400DA7693EC3}">
      <dgm:prSet/>
      <dgm:spPr/>
    </dgm:pt>
    <dgm:pt modelId="{44851FC9-BE2B-47DA-82B9-E261DBE6ACC8}">
      <dgm:prSet phldrT="[Text]" phldr="1"/>
      <dgm:spPr/>
      <dgm:t>
        <a:bodyPr/>
        <a:lstStyle/>
        <a:p>
          <a:endParaRPr lang="cs-CZ"/>
        </a:p>
      </dgm:t>
    </dgm:pt>
    <dgm:pt modelId="{8897C074-A337-41FF-9DF7-F1B9FF79DB05}" type="parTrans" cxnId="{58DF00EE-7396-4454-8FDC-2B5809842E40}">
      <dgm:prSet/>
      <dgm:spPr/>
    </dgm:pt>
    <dgm:pt modelId="{06CC7B35-EC6C-4EA0-A0CA-F6EC41BB21E8}" type="sibTrans" cxnId="{58DF00EE-7396-4454-8FDC-2B5809842E40}">
      <dgm:prSet/>
      <dgm:spPr/>
    </dgm:pt>
    <dgm:pt modelId="{34EC53AA-4244-43BF-9AE2-2E0207E1F171}" type="pres">
      <dgm:prSet presAssocID="{F2B916B6-0143-4D08-BDC2-E0290A41846D}" presName="Name0" presStyleCnt="0">
        <dgm:presLayoutVars>
          <dgm:dir/>
          <dgm:resizeHandles val="exact"/>
        </dgm:presLayoutVars>
      </dgm:prSet>
      <dgm:spPr/>
    </dgm:pt>
    <dgm:pt modelId="{48EF419E-D1E5-433A-8B29-76B2B99B7BF6}" type="pres">
      <dgm:prSet presAssocID="{F2B916B6-0143-4D08-BDC2-E0290A41846D}" presName="fgShape" presStyleLbl="fgShp" presStyleIdx="0" presStyleCnt="1"/>
      <dgm:spPr/>
    </dgm:pt>
    <dgm:pt modelId="{0897A823-DD46-4505-BCCC-2EA715B861A9}" type="pres">
      <dgm:prSet presAssocID="{F2B916B6-0143-4D08-BDC2-E0290A41846D}" presName="linComp" presStyleCnt="0"/>
      <dgm:spPr/>
    </dgm:pt>
    <dgm:pt modelId="{CFBE92B9-B7FD-4964-A9A4-7138CE55F713}" type="pres">
      <dgm:prSet presAssocID="{1D77BD62-2C59-4468-8F07-4D9FF0B7DDA1}" presName="compNode" presStyleCnt="0"/>
      <dgm:spPr/>
    </dgm:pt>
    <dgm:pt modelId="{8EA60614-333F-4BE2-91F7-2C63C1851D03}" type="pres">
      <dgm:prSet presAssocID="{1D77BD62-2C59-4468-8F07-4D9FF0B7DDA1}" presName="bkgdShape" presStyleLbl="node1" presStyleIdx="0" presStyleCnt="3"/>
      <dgm:spPr/>
      <dgm:t>
        <a:bodyPr/>
        <a:lstStyle/>
        <a:p>
          <a:endParaRPr lang="cs-CZ"/>
        </a:p>
      </dgm:t>
    </dgm:pt>
    <dgm:pt modelId="{A3AED63F-9F01-4C8B-89C8-C795DAC99E72}" type="pres">
      <dgm:prSet presAssocID="{1D77BD62-2C59-4468-8F07-4D9FF0B7DDA1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C1E45B-E90C-4061-A656-4B682C87191C}" type="pres">
      <dgm:prSet presAssocID="{1D77BD62-2C59-4468-8F07-4D9FF0B7DDA1}" presName="invisiNode" presStyleLbl="node1" presStyleIdx="0" presStyleCnt="3"/>
      <dgm:spPr/>
    </dgm:pt>
    <dgm:pt modelId="{B0001BF5-19B8-44BB-9D0D-213234F1C612}" type="pres">
      <dgm:prSet presAssocID="{1D77BD62-2C59-4468-8F07-4D9FF0B7DDA1}" presName="imagNode" presStyleLbl="fgImgPlace1" presStyleIdx="0" presStyleCnt="3"/>
      <dgm:spPr/>
    </dgm:pt>
    <dgm:pt modelId="{F570D1EC-DA17-40C6-9C3C-7060105594A2}" type="pres">
      <dgm:prSet presAssocID="{5D460288-E605-4977-BE8B-1BFF4B76F7CD}" presName="sibTrans" presStyleLbl="sibTrans2D1" presStyleIdx="0" presStyleCnt="0"/>
      <dgm:spPr/>
    </dgm:pt>
    <dgm:pt modelId="{5065AC75-9B3A-406F-8DF9-60C8719ACE91}" type="pres">
      <dgm:prSet presAssocID="{2874D0F1-5730-41F9-99AE-AEFCD257EB36}" presName="compNode" presStyleCnt="0"/>
      <dgm:spPr/>
    </dgm:pt>
    <dgm:pt modelId="{0B0FE0B1-8124-4D23-9A66-DAB8DC70EBEE}" type="pres">
      <dgm:prSet presAssocID="{2874D0F1-5730-41F9-99AE-AEFCD257EB36}" presName="bkgdShape" presStyleLbl="node1" presStyleIdx="1" presStyleCnt="3"/>
      <dgm:spPr/>
      <dgm:t>
        <a:bodyPr/>
        <a:lstStyle/>
        <a:p>
          <a:endParaRPr lang="cs-CZ"/>
        </a:p>
      </dgm:t>
    </dgm:pt>
    <dgm:pt modelId="{289D141F-E7CF-4207-8B73-A426D08E2DFD}" type="pres">
      <dgm:prSet presAssocID="{2874D0F1-5730-41F9-99AE-AEFCD257EB36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C862F3-996F-446E-B451-3B6131E3DAD3}" type="pres">
      <dgm:prSet presAssocID="{2874D0F1-5730-41F9-99AE-AEFCD257EB36}" presName="invisiNode" presStyleLbl="node1" presStyleIdx="1" presStyleCnt="3"/>
      <dgm:spPr/>
    </dgm:pt>
    <dgm:pt modelId="{1CFABE53-E8EA-4DC4-909E-749097954724}" type="pres">
      <dgm:prSet presAssocID="{2874D0F1-5730-41F9-99AE-AEFCD257EB36}" presName="imagNode" presStyleLbl="fgImgPlace1" presStyleIdx="1" presStyleCnt="3"/>
      <dgm:spPr/>
    </dgm:pt>
    <dgm:pt modelId="{9641D70E-8EC7-4CB1-8F6A-DE3E2C2697FB}" type="pres">
      <dgm:prSet presAssocID="{8D1A9217-1543-4D28-884D-11152C899A3F}" presName="sibTrans" presStyleLbl="sibTrans2D1" presStyleIdx="0" presStyleCnt="0"/>
      <dgm:spPr/>
    </dgm:pt>
    <dgm:pt modelId="{E30AAFEB-76A6-4529-8683-E1ED2E362689}" type="pres">
      <dgm:prSet presAssocID="{44851FC9-BE2B-47DA-82B9-E261DBE6ACC8}" presName="compNode" presStyleCnt="0"/>
      <dgm:spPr/>
    </dgm:pt>
    <dgm:pt modelId="{561C10FC-B66F-40B2-A1D3-6E61A75A6B05}" type="pres">
      <dgm:prSet presAssocID="{44851FC9-BE2B-47DA-82B9-E261DBE6ACC8}" presName="bkgdShape" presStyleLbl="node1" presStyleIdx="2" presStyleCnt="3"/>
      <dgm:spPr/>
      <dgm:t>
        <a:bodyPr/>
        <a:lstStyle/>
        <a:p>
          <a:endParaRPr lang="cs-CZ"/>
        </a:p>
      </dgm:t>
    </dgm:pt>
    <dgm:pt modelId="{5081DDF8-6D4A-4F34-9087-F6455E772DA9}" type="pres">
      <dgm:prSet presAssocID="{44851FC9-BE2B-47DA-82B9-E261DBE6ACC8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9C5117-1862-4F7C-9138-F42DC9AFA55F}" type="pres">
      <dgm:prSet presAssocID="{44851FC9-BE2B-47DA-82B9-E261DBE6ACC8}" presName="invisiNode" presStyleLbl="node1" presStyleIdx="2" presStyleCnt="3"/>
      <dgm:spPr/>
    </dgm:pt>
    <dgm:pt modelId="{0BEB113B-FECF-46A1-9040-AEDBD8544AF6}" type="pres">
      <dgm:prSet presAssocID="{44851FC9-BE2B-47DA-82B9-E261DBE6ACC8}" presName="imagNode" presStyleLbl="fgImgPlace1" presStyleIdx="2" presStyleCnt="3"/>
      <dgm:spPr/>
    </dgm:pt>
  </dgm:ptLst>
  <dgm:cxnLst>
    <dgm:cxn modelId="{58DF00EE-7396-4454-8FDC-2B5809842E40}" srcId="{F2B916B6-0143-4D08-BDC2-E0290A41846D}" destId="{44851FC9-BE2B-47DA-82B9-E261DBE6ACC8}" srcOrd="2" destOrd="0" parTransId="{8897C074-A337-41FF-9DF7-F1B9FF79DB05}" sibTransId="{06CC7B35-EC6C-4EA0-A0CA-F6EC41BB21E8}"/>
    <dgm:cxn modelId="{BE147E90-60BA-4C00-A304-0100438DA7D0}" type="presOf" srcId="{8D1A9217-1543-4D28-884D-11152C899A3F}" destId="{9641D70E-8EC7-4CB1-8F6A-DE3E2C2697FB}" srcOrd="0" destOrd="0" presId="urn:microsoft.com/office/officeart/2005/8/layout/hList7#1"/>
    <dgm:cxn modelId="{696A338A-592F-4072-874A-52CC298D2B50}" srcId="{F2B916B6-0143-4D08-BDC2-E0290A41846D}" destId="{1D77BD62-2C59-4468-8F07-4D9FF0B7DDA1}" srcOrd="0" destOrd="0" parTransId="{01D778C4-F952-477F-9FAC-2332D9D951DD}" sibTransId="{5D460288-E605-4977-BE8B-1BFF4B76F7CD}"/>
    <dgm:cxn modelId="{B0ED64D6-34AA-412A-BB0C-2B1956758E09}" type="presOf" srcId="{44851FC9-BE2B-47DA-82B9-E261DBE6ACC8}" destId="{5081DDF8-6D4A-4F34-9087-F6455E772DA9}" srcOrd="1" destOrd="0" presId="urn:microsoft.com/office/officeart/2005/8/layout/hList7#1"/>
    <dgm:cxn modelId="{9F8E55D9-2ECD-421C-9009-66939538F685}" type="presOf" srcId="{44851FC9-BE2B-47DA-82B9-E261DBE6ACC8}" destId="{561C10FC-B66F-40B2-A1D3-6E61A75A6B05}" srcOrd="0" destOrd="0" presId="urn:microsoft.com/office/officeart/2005/8/layout/hList7#1"/>
    <dgm:cxn modelId="{4424C4DA-F43F-471B-9DE5-6C6BD30C9BAA}" type="presOf" srcId="{F2B916B6-0143-4D08-BDC2-E0290A41846D}" destId="{34EC53AA-4244-43BF-9AE2-2E0207E1F171}" srcOrd="0" destOrd="0" presId="urn:microsoft.com/office/officeart/2005/8/layout/hList7#1"/>
    <dgm:cxn modelId="{0FF3732E-AEE1-4CF2-B0CC-C7B742625DD1}" type="presOf" srcId="{2874D0F1-5730-41F9-99AE-AEFCD257EB36}" destId="{0B0FE0B1-8124-4D23-9A66-DAB8DC70EBEE}" srcOrd="0" destOrd="0" presId="urn:microsoft.com/office/officeart/2005/8/layout/hList7#1"/>
    <dgm:cxn modelId="{DF11D67F-0B2C-4948-970F-54CE19690BF9}" type="presOf" srcId="{1D77BD62-2C59-4468-8F07-4D9FF0B7DDA1}" destId="{A3AED63F-9F01-4C8B-89C8-C795DAC99E72}" srcOrd="1" destOrd="0" presId="urn:microsoft.com/office/officeart/2005/8/layout/hList7#1"/>
    <dgm:cxn modelId="{2074B890-E261-4F69-8417-1234D37D5B20}" type="presOf" srcId="{5D460288-E605-4977-BE8B-1BFF4B76F7CD}" destId="{F570D1EC-DA17-40C6-9C3C-7060105594A2}" srcOrd="0" destOrd="0" presId="urn:microsoft.com/office/officeart/2005/8/layout/hList7#1"/>
    <dgm:cxn modelId="{8F017F42-5778-4BBE-BCCB-8CFC56F7A0CB}" type="presOf" srcId="{2874D0F1-5730-41F9-99AE-AEFCD257EB36}" destId="{289D141F-E7CF-4207-8B73-A426D08E2DFD}" srcOrd="1" destOrd="0" presId="urn:microsoft.com/office/officeart/2005/8/layout/hList7#1"/>
    <dgm:cxn modelId="{ADBFBEFE-DCB9-49FA-9F48-400DA7693EC3}" srcId="{F2B916B6-0143-4D08-BDC2-E0290A41846D}" destId="{2874D0F1-5730-41F9-99AE-AEFCD257EB36}" srcOrd="1" destOrd="0" parTransId="{E666827B-2761-4FC3-831A-3842283B8DF3}" sibTransId="{8D1A9217-1543-4D28-884D-11152C899A3F}"/>
    <dgm:cxn modelId="{C37D7BA2-9152-41FB-8658-13CC74808EF6}" type="presOf" srcId="{1D77BD62-2C59-4468-8F07-4D9FF0B7DDA1}" destId="{8EA60614-333F-4BE2-91F7-2C63C1851D03}" srcOrd="0" destOrd="0" presId="urn:microsoft.com/office/officeart/2005/8/layout/hList7#1"/>
    <dgm:cxn modelId="{2F92D282-5B85-48BE-B739-2E8F15C6C235}" type="presParOf" srcId="{34EC53AA-4244-43BF-9AE2-2E0207E1F171}" destId="{48EF419E-D1E5-433A-8B29-76B2B99B7BF6}" srcOrd="0" destOrd="0" presId="urn:microsoft.com/office/officeart/2005/8/layout/hList7#1"/>
    <dgm:cxn modelId="{A2EDD412-75B4-43CF-A68B-2527C4A3B1BD}" type="presParOf" srcId="{34EC53AA-4244-43BF-9AE2-2E0207E1F171}" destId="{0897A823-DD46-4505-BCCC-2EA715B861A9}" srcOrd="1" destOrd="0" presId="urn:microsoft.com/office/officeart/2005/8/layout/hList7#1"/>
    <dgm:cxn modelId="{06710407-30D8-4371-A452-6E6195604167}" type="presParOf" srcId="{0897A823-DD46-4505-BCCC-2EA715B861A9}" destId="{CFBE92B9-B7FD-4964-A9A4-7138CE55F713}" srcOrd="0" destOrd="0" presId="urn:microsoft.com/office/officeart/2005/8/layout/hList7#1"/>
    <dgm:cxn modelId="{F87FDA9D-2E45-46C6-BD9B-0B63DE293EFD}" type="presParOf" srcId="{CFBE92B9-B7FD-4964-A9A4-7138CE55F713}" destId="{8EA60614-333F-4BE2-91F7-2C63C1851D03}" srcOrd="0" destOrd="0" presId="urn:microsoft.com/office/officeart/2005/8/layout/hList7#1"/>
    <dgm:cxn modelId="{4E6F9F12-1C3E-4540-840D-F9D1D5187FE2}" type="presParOf" srcId="{CFBE92B9-B7FD-4964-A9A4-7138CE55F713}" destId="{A3AED63F-9F01-4C8B-89C8-C795DAC99E72}" srcOrd="1" destOrd="0" presId="urn:microsoft.com/office/officeart/2005/8/layout/hList7#1"/>
    <dgm:cxn modelId="{EF1248B5-2B49-43A7-8FE2-9B17B7B865D8}" type="presParOf" srcId="{CFBE92B9-B7FD-4964-A9A4-7138CE55F713}" destId="{8CC1E45B-E90C-4061-A656-4B682C87191C}" srcOrd="2" destOrd="0" presId="urn:microsoft.com/office/officeart/2005/8/layout/hList7#1"/>
    <dgm:cxn modelId="{ED7B883A-08F3-488D-8A94-F131CF73F95F}" type="presParOf" srcId="{CFBE92B9-B7FD-4964-A9A4-7138CE55F713}" destId="{B0001BF5-19B8-44BB-9D0D-213234F1C612}" srcOrd="3" destOrd="0" presId="urn:microsoft.com/office/officeart/2005/8/layout/hList7#1"/>
    <dgm:cxn modelId="{C08A97D2-4DBC-41FD-B3EA-4DF7C7A6D1DC}" type="presParOf" srcId="{0897A823-DD46-4505-BCCC-2EA715B861A9}" destId="{F570D1EC-DA17-40C6-9C3C-7060105594A2}" srcOrd="1" destOrd="0" presId="urn:microsoft.com/office/officeart/2005/8/layout/hList7#1"/>
    <dgm:cxn modelId="{622E91B3-CCD4-4625-A9BB-51F894FF7B4D}" type="presParOf" srcId="{0897A823-DD46-4505-BCCC-2EA715B861A9}" destId="{5065AC75-9B3A-406F-8DF9-60C8719ACE91}" srcOrd="2" destOrd="0" presId="urn:microsoft.com/office/officeart/2005/8/layout/hList7#1"/>
    <dgm:cxn modelId="{197CB995-17FE-48FA-9CC4-9495A5E71BAD}" type="presParOf" srcId="{5065AC75-9B3A-406F-8DF9-60C8719ACE91}" destId="{0B0FE0B1-8124-4D23-9A66-DAB8DC70EBEE}" srcOrd="0" destOrd="0" presId="urn:microsoft.com/office/officeart/2005/8/layout/hList7#1"/>
    <dgm:cxn modelId="{3C617A32-2035-431E-9377-D707021DE2DA}" type="presParOf" srcId="{5065AC75-9B3A-406F-8DF9-60C8719ACE91}" destId="{289D141F-E7CF-4207-8B73-A426D08E2DFD}" srcOrd="1" destOrd="0" presId="urn:microsoft.com/office/officeart/2005/8/layout/hList7#1"/>
    <dgm:cxn modelId="{FAC9BB64-F476-4932-80D7-8EF858ADF885}" type="presParOf" srcId="{5065AC75-9B3A-406F-8DF9-60C8719ACE91}" destId="{87C862F3-996F-446E-B451-3B6131E3DAD3}" srcOrd="2" destOrd="0" presId="urn:microsoft.com/office/officeart/2005/8/layout/hList7#1"/>
    <dgm:cxn modelId="{A6F3F170-FBB3-4FA6-9F8E-B737DB031DD3}" type="presParOf" srcId="{5065AC75-9B3A-406F-8DF9-60C8719ACE91}" destId="{1CFABE53-E8EA-4DC4-909E-749097954724}" srcOrd="3" destOrd="0" presId="urn:microsoft.com/office/officeart/2005/8/layout/hList7#1"/>
    <dgm:cxn modelId="{6F4AF61F-1467-42D1-9460-58CD60E16148}" type="presParOf" srcId="{0897A823-DD46-4505-BCCC-2EA715B861A9}" destId="{9641D70E-8EC7-4CB1-8F6A-DE3E2C2697FB}" srcOrd="3" destOrd="0" presId="urn:microsoft.com/office/officeart/2005/8/layout/hList7#1"/>
    <dgm:cxn modelId="{662BC803-6CBF-4E21-B393-B0C49E2180C2}" type="presParOf" srcId="{0897A823-DD46-4505-BCCC-2EA715B861A9}" destId="{E30AAFEB-76A6-4529-8683-E1ED2E362689}" srcOrd="4" destOrd="0" presId="urn:microsoft.com/office/officeart/2005/8/layout/hList7#1"/>
    <dgm:cxn modelId="{85695CD7-2E9D-4D61-BB34-15FBF363DD40}" type="presParOf" srcId="{E30AAFEB-76A6-4529-8683-E1ED2E362689}" destId="{561C10FC-B66F-40B2-A1D3-6E61A75A6B05}" srcOrd="0" destOrd="0" presId="urn:microsoft.com/office/officeart/2005/8/layout/hList7#1"/>
    <dgm:cxn modelId="{151FF81F-5653-4C63-A5AC-FF0CCACB41B5}" type="presParOf" srcId="{E30AAFEB-76A6-4529-8683-E1ED2E362689}" destId="{5081DDF8-6D4A-4F34-9087-F6455E772DA9}" srcOrd="1" destOrd="0" presId="urn:microsoft.com/office/officeart/2005/8/layout/hList7#1"/>
    <dgm:cxn modelId="{08C794FF-D7F3-4684-90B3-0A58902421D7}" type="presParOf" srcId="{E30AAFEB-76A6-4529-8683-E1ED2E362689}" destId="{7F9C5117-1862-4F7C-9138-F42DC9AFA55F}" srcOrd="2" destOrd="0" presId="urn:microsoft.com/office/officeart/2005/8/layout/hList7#1"/>
    <dgm:cxn modelId="{394B793C-2338-4B7B-9B57-FDD97D4932ED}" type="presParOf" srcId="{E30AAFEB-76A6-4529-8683-E1ED2E362689}" destId="{0BEB113B-FECF-46A1-9040-AEDBD8544AF6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977894-F89C-4C6D-AC10-F0BE12F95E9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493089BA-715C-415D-A43C-468004368108}">
      <dgm:prSet phldrT="[Text]"/>
      <dgm:spPr/>
      <dgm:t>
        <a:bodyPr/>
        <a:lstStyle/>
        <a:p>
          <a:r>
            <a:rPr lang="cs-CZ" dirty="0" smtClean="0"/>
            <a:t>Jak se </a:t>
          </a:r>
          <a:r>
            <a:rPr lang="cs-CZ" dirty="0" smtClean="0"/>
            <a:t>předávaly </a:t>
          </a:r>
          <a:r>
            <a:rPr lang="cs-CZ" dirty="0" smtClean="0"/>
            <a:t>pohádky dříve?</a:t>
          </a:r>
          <a:endParaRPr lang="cs-CZ" dirty="0"/>
        </a:p>
      </dgm:t>
    </dgm:pt>
    <dgm:pt modelId="{27544018-70A6-4A3A-AF86-5917E527AAC7}" type="parTrans" cxnId="{63AC4C6B-287E-4ABB-958C-8DB3AC5F8ABE}">
      <dgm:prSet/>
      <dgm:spPr/>
      <dgm:t>
        <a:bodyPr/>
        <a:lstStyle/>
        <a:p>
          <a:endParaRPr lang="cs-CZ"/>
        </a:p>
      </dgm:t>
    </dgm:pt>
    <dgm:pt modelId="{229139E2-2853-4FD2-8A81-64B403753B04}" type="sibTrans" cxnId="{63AC4C6B-287E-4ABB-958C-8DB3AC5F8ABE}">
      <dgm:prSet/>
      <dgm:spPr/>
      <dgm:t>
        <a:bodyPr/>
        <a:lstStyle/>
        <a:p>
          <a:endParaRPr lang="cs-CZ"/>
        </a:p>
      </dgm:t>
    </dgm:pt>
    <dgm:pt modelId="{D963ED59-90A7-4FEA-805E-AA33813813A1}">
      <dgm:prSet phldrT="[Text]" phldr="1"/>
      <dgm:spPr/>
      <dgm:t>
        <a:bodyPr/>
        <a:lstStyle/>
        <a:p>
          <a:endParaRPr lang="cs-CZ" dirty="0"/>
        </a:p>
      </dgm:t>
    </dgm:pt>
    <dgm:pt modelId="{D8C081FD-24D6-4E8B-97EB-296B8C58029C}" type="parTrans" cxnId="{A16602C9-29C1-4958-BA92-F18DEA06D801}">
      <dgm:prSet/>
      <dgm:spPr/>
      <dgm:t>
        <a:bodyPr/>
        <a:lstStyle/>
        <a:p>
          <a:endParaRPr lang="cs-CZ"/>
        </a:p>
      </dgm:t>
    </dgm:pt>
    <dgm:pt modelId="{BB40D5F9-703E-492A-8FDC-83A4F3AB54D0}" type="sibTrans" cxnId="{A16602C9-29C1-4958-BA92-F18DEA06D801}">
      <dgm:prSet/>
      <dgm:spPr/>
      <dgm:t>
        <a:bodyPr/>
        <a:lstStyle/>
        <a:p>
          <a:endParaRPr lang="cs-CZ"/>
        </a:p>
      </dgm:t>
    </dgm:pt>
    <dgm:pt modelId="{57112E7C-F42A-4BED-89C5-35B5336AA9CD}">
      <dgm:prSet phldrT="[Text]" phldr="1"/>
      <dgm:spPr/>
      <dgm:t>
        <a:bodyPr/>
        <a:lstStyle/>
        <a:p>
          <a:endParaRPr lang="cs-CZ"/>
        </a:p>
      </dgm:t>
    </dgm:pt>
    <dgm:pt modelId="{76A34189-76C4-4873-B3C5-36EB648CF9D9}" type="parTrans" cxnId="{C8B06544-1C38-4430-B5DB-D9562EC3637A}">
      <dgm:prSet/>
      <dgm:spPr/>
      <dgm:t>
        <a:bodyPr/>
        <a:lstStyle/>
        <a:p>
          <a:endParaRPr lang="cs-CZ"/>
        </a:p>
      </dgm:t>
    </dgm:pt>
    <dgm:pt modelId="{F796BEF5-AFAA-4307-B1F4-5FE1546273C8}" type="sibTrans" cxnId="{C8B06544-1C38-4430-B5DB-D9562EC3637A}">
      <dgm:prSet/>
      <dgm:spPr/>
      <dgm:t>
        <a:bodyPr/>
        <a:lstStyle/>
        <a:p>
          <a:endParaRPr lang="cs-CZ"/>
        </a:p>
      </dgm:t>
    </dgm:pt>
    <dgm:pt modelId="{DA3C89FD-0117-4D15-9423-092BABDB71F5}">
      <dgm:prSet phldrT="[Text]"/>
      <dgm:spPr/>
      <dgm:t>
        <a:bodyPr/>
        <a:lstStyle/>
        <a:p>
          <a:r>
            <a:rPr lang="cs-CZ" dirty="0" smtClean="0"/>
            <a:t>Jak se vyvíjelo předávání pohádek?</a:t>
          </a:r>
          <a:endParaRPr lang="cs-CZ" dirty="0"/>
        </a:p>
      </dgm:t>
    </dgm:pt>
    <dgm:pt modelId="{79E9E55C-3C72-47F2-AF0E-87E58EFE3C48}" type="parTrans" cxnId="{C5C2E69C-F1E3-4AF8-90F1-8EBA2E5F1A62}">
      <dgm:prSet/>
      <dgm:spPr/>
      <dgm:t>
        <a:bodyPr/>
        <a:lstStyle/>
        <a:p>
          <a:endParaRPr lang="cs-CZ"/>
        </a:p>
      </dgm:t>
    </dgm:pt>
    <dgm:pt modelId="{0B396B8E-0551-40AB-9893-F54E30DA9FE8}" type="sibTrans" cxnId="{C5C2E69C-F1E3-4AF8-90F1-8EBA2E5F1A62}">
      <dgm:prSet/>
      <dgm:spPr/>
      <dgm:t>
        <a:bodyPr/>
        <a:lstStyle/>
        <a:p>
          <a:endParaRPr lang="cs-CZ"/>
        </a:p>
      </dgm:t>
    </dgm:pt>
    <dgm:pt modelId="{76D18FFF-F572-486C-9BB3-772B5F19FA03}">
      <dgm:prSet phldrT="[Text]" phldr="1"/>
      <dgm:spPr/>
      <dgm:t>
        <a:bodyPr/>
        <a:lstStyle/>
        <a:p>
          <a:endParaRPr lang="cs-CZ"/>
        </a:p>
      </dgm:t>
    </dgm:pt>
    <dgm:pt modelId="{CFCA4FF6-0BC0-42AE-AD3E-8B962CEAB890}" type="parTrans" cxnId="{2D47F638-433A-4155-9467-2793B3A89245}">
      <dgm:prSet/>
      <dgm:spPr/>
      <dgm:t>
        <a:bodyPr/>
        <a:lstStyle/>
        <a:p>
          <a:endParaRPr lang="cs-CZ"/>
        </a:p>
      </dgm:t>
    </dgm:pt>
    <dgm:pt modelId="{2EC93F33-D9F1-4636-96B8-1E70C3DCEBA9}" type="sibTrans" cxnId="{2D47F638-433A-4155-9467-2793B3A89245}">
      <dgm:prSet/>
      <dgm:spPr/>
      <dgm:t>
        <a:bodyPr/>
        <a:lstStyle/>
        <a:p>
          <a:endParaRPr lang="cs-CZ"/>
        </a:p>
      </dgm:t>
    </dgm:pt>
    <dgm:pt modelId="{FAD9A7A6-1F12-4BDB-80EB-7490F5771631}">
      <dgm:prSet phldrT="[Text]" phldr="1"/>
      <dgm:spPr/>
      <dgm:t>
        <a:bodyPr/>
        <a:lstStyle/>
        <a:p>
          <a:endParaRPr lang="cs-CZ"/>
        </a:p>
      </dgm:t>
    </dgm:pt>
    <dgm:pt modelId="{48716D0E-0584-4847-B7CB-2D09A4ABC224}" type="parTrans" cxnId="{6A8AF727-8789-4CFF-9271-D8F09DA6DBDE}">
      <dgm:prSet/>
      <dgm:spPr/>
      <dgm:t>
        <a:bodyPr/>
        <a:lstStyle/>
        <a:p>
          <a:endParaRPr lang="cs-CZ"/>
        </a:p>
      </dgm:t>
    </dgm:pt>
    <dgm:pt modelId="{5BA848E2-B0F6-4B2A-9BD7-742056B73F26}" type="sibTrans" cxnId="{6A8AF727-8789-4CFF-9271-D8F09DA6DBDE}">
      <dgm:prSet/>
      <dgm:spPr/>
      <dgm:t>
        <a:bodyPr/>
        <a:lstStyle/>
        <a:p>
          <a:endParaRPr lang="cs-CZ"/>
        </a:p>
      </dgm:t>
    </dgm:pt>
    <dgm:pt modelId="{71AA80D2-7A8A-4E2C-9126-3ED8BFF3FF29}">
      <dgm:prSet phldrT="[Text]"/>
      <dgm:spPr/>
      <dgm:t>
        <a:bodyPr/>
        <a:lstStyle/>
        <a:p>
          <a:r>
            <a:rPr lang="cs-CZ" dirty="0" smtClean="0"/>
            <a:t>Odkud znáte pohádky vy?</a:t>
          </a:r>
          <a:endParaRPr lang="cs-CZ" dirty="0"/>
        </a:p>
      </dgm:t>
    </dgm:pt>
    <dgm:pt modelId="{19B5E231-5501-4C49-AD15-8076AFD8D1EC}" type="parTrans" cxnId="{71C60245-9F55-4C9E-A339-3EDD064D6471}">
      <dgm:prSet/>
      <dgm:spPr/>
      <dgm:t>
        <a:bodyPr/>
        <a:lstStyle/>
        <a:p>
          <a:endParaRPr lang="cs-CZ"/>
        </a:p>
      </dgm:t>
    </dgm:pt>
    <dgm:pt modelId="{25A138A7-A0D0-4249-8027-0E20FBCBACA3}" type="sibTrans" cxnId="{71C60245-9F55-4C9E-A339-3EDD064D6471}">
      <dgm:prSet/>
      <dgm:spPr/>
      <dgm:t>
        <a:bodyPr/>
        <a:lstStyle/>
        <a:p>
          <a:endParaRPr lang="cs-CZ"/>
        </a:p>
      </dgm:t>
    </dgm:pt>
    <dgm:pt modelId="{1C65B3CB-4ECE-4979-B36A-E46209EEC092}">
      <dgm:prSet phldrT="[Text]" phldr="1"/>
      <dgm:spPr/>
      <dgm:t>
        <a:bodyPr/>
        <a:lstStyle/>
        <a:p>
          <a:endParaRPr lang="cs-CZ"/>
        </a:p>
      </dgm:t>
    </dgm:pt>
    <dgm:pt modelId="{9A1536BD-8EFF-4F2B-BAF9-42E825BC37BB}" type="parTrans" cxnId="{BAFC8C91-0D86-4D4F-BD0E-7B95CAC4B364}">
      <dgm:prSet/>
      <dgm:spPr/>
      <dgm:t>
        <a:bodyPr/>
        <a:lstStyle/>
        <a:p>
          <a:endParaRPr lang="cs-CZ"/>
        </a:p>
      </dgm:t>
    </dgm:pt>
    <dgm:pt modelId="{7BDEFD09-BD1B-42BE-9E5A-B8372F208250}" type="sibTrans" cxnId="{BAFC8C91-0D86-4D4F-BD0E-7B95CAC4B364}">
      <dgm:prSet/>
      <dgm:spPr/>
      <dgm:t>
        <a:bodyPr/>
        <a:lstStyle/>
        <a:p>
          <a:endParaRPr lang="cs-CZ"/>
        </a:p>
      </dgm:t>
    </dgm:pt>
    <dgm:pt modelId="{10FC7384-66D8-4988-9D65-833EA30D3601}">
      <dgm:prSet phldrT="[Text]" phldr="1"/>
      <dgm:spPr/>
      <dgm:t>
        <a:bodyPr/>
        <a:lstStyle/>
        <a:p>
          <a:endParaRPr lang="cs-CZ"/>
        </a:p>
      </dgm:t>
    </dgm:pt>
    <dgm:pt modelId="{D9DBDBAA-0C69-4E42-8700-5D56EB14D7A0}" type="parTrans" cxnId="{36146165-19D6-4230-8FB4-7BBB9E7ED459}">
      <dgm:prSet/>
      <dgm:spPr/>
      <dgm:t>
        <a:bodyPr/>
        <a:lstStyle/>
        <a:p>
          <a:endParaRPr lang="cs-CZ"/>
        </a:p>
      </dgm:t>
    </dgm:pt>
    <dgm:pt modelId="{A335DCDB-39B1-41CD-B525-30148B7FC098}" type="sibTrans" cxnId="{36146165-19D6-4230-8FB4-7BBB9E7ED459}">
      <dgm:prSet/>
      <dgm:spPr/>
      <dgm:t>
        <a:bodyPr/>
        <a:lstStyle/>
        <a:p>
          <a:endParaRPr lang="cs-CZ"/>
        </a:p>
      </dgm:t>
    </dgm:pt>
    <dgm:pt modelId="{1A9D32AF-074C-494D-A5FF-0F8DE158F7E4}" type="pres">
      <dgm:prSet presAssocID="{56977894-F89C-4C6D-AC10-F0BE12F95E9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9CF6E2-2B41-45F1-A0ED-E41865BF3E86}" type="pres">
      <dgm:prSet presAssocID="{71AA80D2-7A8A-4E2C-9126-3ED8BFF3FF29}" presName="boxAndChildren" presStyleCnt="0"/>
      <dgm:spPr/>
    </dgm:pt>
    <dgm:pt modelId="{E5D1558C-CFC5-49C1-80E1-08ABD4103913}" type="pres">
      <dgm:prSet presAssocID="{71AA80D2-7A8A-4E2C-9126-3ED8BFF3FF29}" presName="parentTextBox" presStyleLbl="node1" presStyleIdx="0" presStyleCnt="3"/>
      <dgm:spPr/>
      <dgm:t>
        <a:bodyPr/>
        <a:lstStyle/>
        <a:p>
          <a:endParaRPr lang="cs-CZ"/>
        </a:p>
      </dgm:t>
    </dgm:pt>
    <dgm:pt modelId="{AE431081-F36C-45AB-8C3B-EB23C9CB66AF}" type="pres">
      <dgm:prSet presAssocID="{71AA80D2-7A8A-4E2C-9126-3ED8BFF3FF29}" presName="entireBox" presStyleLbl="node1" presStyleIdx="0" presStyleCnt="3"/>
      <dgm:spPr/>
      <dgm:t>
        <a:bodyPr/>
        <a:lstStyle/>
        <a:p>
          <a:endParaRPr lang="cs-CZ"/>
        </a:p>
      </dgm:t>
    </dgm:pt>
    <dgm:pt modelId="{6B985E2B-6028-48D1-BC36-C91D751D0DFE}" type="pres">
      <dgm:prSet presAssocID="{71AA80D2-7A8A-4E2C-9126-3ED8BFF3FF29}" presName="descendantBox" presStyleCnt="0"/>
      <dgm:spPr/>
    </dgm:pt>
    <dgm:pt modelId="{0FC5092D-D05A-43ED-9637-26C9C0AF3D43}" type="pres">
      <dgm:prSet presAssocID="{1C65B3CB-4ECE-4979-B36A-E46209EEC092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26023-10DC-4545-8204-1A84CEB02868}" type="pres">
      <dgm:prSet presAssocID="{10FC7384-66D8-4988-9D65-833EA30D3601}" presName="childTextBox" presStyleLbl="fg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DBF137-7714-430C-BF24-C73338327FF5}" type="pres">
      <dgm:prSet presAssocID="{0B396B8E-0551-40AB-9893-F54E30DA9FE8}" presName="sp" presStyleCnt="0"/>
      <dgm:spPr/>
    </dgm:pt>
    <dgm:pt modelId="{70861363-9739-45F0-8F7C-E25BFEC2C85E}" type="pres">
      <dgm:prSet presAssocID="{DA3C89FD-0117-4D15-9423-092BABDB71F5}" presName="arrowAndChildren" presStyleCnt="0"/>
      <dgm:spPr/>
    </dgm:pt>
    <dgm:pt modelId="{94D31014-1460-4E59-9F55-16FAD958F7D4}" type="pres">
      <dgm:prSet presAssocID="{DA3C89FD-0117-4D15-9423-092BABDB71F5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300ED105-D368-49A9-9CB0-4B37F27C2ACB}" type="pres">
      <dgm:prSet presAssocID="{DA3C89FD-0117-4D15-9423-092BABDB71F5}" presName="arrow" presStyleLbl="node1" presStyleIdx="1" presStyleCnt="3"/>
      <dgm:spPr/>
      <dgm:t>
        <a:bodyPr/>
        <a:lstStyle/>
        <a:p>
          <a:endParaRPr lang="cs-CZ"/>
        </a:p>
      </dgm:t>
    </dgm:pt>
    <dgm:pt modelId="{9FA22F4F-FA72-4F8F-9A46-1FD7701E8732}" type="pres">
      <dgm:prSet presAssocID="{DA3C89FD-0117-4D15-9423-092BABDB71F5}" presName="descendantArrow" presStyleCnt="0"/>
      <dgm:spPr/>
    </dgm:pt>
    <dgm:pt modelId="{C003B158-742B-446D-BFCF-83C540CB2808}" type="pres">
      <dgm:prSet presAssocID="{76D18FFF-F572-486C-9BB3-772B5F19FA03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7D2188-2E10-4E70-BA28-C12CCBB627D9}" type="pres">
      <dgm:prSet presAssocID="{FAD9A7A6-1F12-4BDB-80EB-7490F5771631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E3D2AD-786A-402D-8E92-1CE4EE938827}" type="pres">
      <dgm:prSet presAssocID="{229139E2-2853-4FD2-8A81-64B403753B04}" presName="sp" presStyleCnt="0"/>
      <dgm:spPr/>
    </dgm:pt>
    <dgm:pt modelId="{39FCECDF-E7BF-4394-8DA5-279E3CFAFEA5}" type="pres">
      <dgm:prSet presAssocID="{493089BA-715C-415D-A43C-468004368108}" presName="arrowAndChildren" presStyleCnt="0"/>
      <dgm:spPr/>
    </dgm:pt>
    <dgm:pt modelId="{AA7E6D5C-CED2-4289-AD61-382C91C79743}" type="pres">
      <dgm:prSet presAssocID="{493089BA-715C-415D-A43C-468004368108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F556AC4A-7602-42A7-873E-5B5C5D1E12AE}" type="pres">
      <dgm:prSet presAssocID="{493089BA-715C-415D-A43C-468004368108}" presName="arrow" presStyleLbl="node1" presStyleIdx="2" presStyleCnt="3"/>
      <dgm:spPr/>
      <dgm:t>
        <a:bodyPr/>
        <a:lstStyle/>
        <a:p>
          <a:endParaRPr lang="cs-CZ"/>
        </a:p>
      </dgm:t>
    </dgm:pt>
    <dgm:pt modelId="{28285135-B5A3-4846-8586-6C41441F6563}" type="pres">
      <dgm:prSet presAssocID="{493089BA-715C-415D-A43C-468004368108}" presName="descendantArrow" presStyleCnt="0"/>
      <dgm:spPr/>
    </dgm:pt>
    <dgm:pt modelId="{75E0A65A-28FF-4C6B-9E9B-3FC83A07FB32}" type="pres">
      <dgm:prSet presAssocID="{D963ED59-90A7-4FEA-805E-AA33813813A1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ED5DC9-FAEC-4374-9EEE-19BC38C18CB8}" type="pres">
      <dgm:prSet presAssocID="{57112E7C-F42A-4BED-89C5-35B5336AA9CD}" presName="childTextArrow" presStyleLbl="fg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6602C9-29C1-4958-BA92-F18DEA06D801}" srcId="{493089BA-715C-415D-A43C-468004368108}" destId="{D963ED59-90A7-4FEA-805E-AA33813813A1}" srcOrd="0" destOrd="0" parTransId="{D8C081FD-24D6-4E8B-97EB-296B8C58029C}" sibTransId="{BB40D5F9-703E-492A-8FDC-83A4F3AB54D0}"/>
    <dgm:cxn modelId="{86AD3B64-9744-4702-AAA7-907518E21BEA}" type="presOf" srcId="{FAD9A7A6-1F12-4BDB-80EB-7490F5771631}" destId="{3D7D2188-2E10-4E70-BA28-C12CCBB627D9}" srcOrd="0" destOrd="0" presId="urn:microsoft.com/office/officeart/2005/8/layout/process4"/>
    <dgm:cxn modelId="{2D47F638-433A-4155-9467-2793B3A89245}" srcId="{DA3C89FD-0117-4D15-9423-092BABDB71F5}" destId="{76D18FFF-F572-486C-9BB3-772B5F19FA03}" srcOrd="0" destOrd="0" parTransId="{CFCA4FF6-0BC0-42AE-AD3E-8B962CEAB890}" sibTransId="{2EC93F33-D9F1-4636-96B8-1E70C3DCEBA9}"/>
    <dgm:cxn modelId="{4D49161A-F61F-478F-A069-B3AC7524CC86}" type="presOf" srcId="{71AA80D2-7A8A-4E2C-9126-3ED8BFF3FF29}" destId="{AE431081-F36C-45AB-8C3B-EB23C9CB66AF}" srcOrd="1" destOrd="0" presId="urn:microsoft.com/office/officeart/2005/8/layout/process4"/>
    <dgm:cxn modelId="{7A282311-42DD-4D2C-AD75-3BF2A335F1B3}" type="presOf" srcId="{57112E7C-F42A-4BED-89C5-35B5336AA9CD}" destId="{FFED5DC9-FAEC-4374-9EEE-19BC38C18CB8}" srcOrd="0" destOrd="0" presId="urn:microsoft.com/office/officeart/2005/8/layout/process4"/>
    <dgm:cxn modelId="{6A8AF727-8789-4CFF-9271-D8F09DA6DBDE}" srcId="{DA3C89FD-0117-4D15-9423-092BABDB71F5}" destId="{FAD9A7A6-1F12-4BDB-80EB-7490F5771631}" srcOrd="1" destOrd="0" parTransId="{48716D0E-0584-4847-B7CB-2D09A4ABC224}" sibTransId="{5BA848E2-B0F6-4B2A-9BD7-742056B73F26}"/>
    <dgm:cxn modelId="{14003683-13D4-406E-9DA3-80D3B5AD1FB5}" type="presOf" srcId="{10FC7384-66D8-4988-9D65-833EA30D3601}" destId="{B0326023-10DC-4545-8204-1A84CEB02868}" srcOrd="0" destOrd="0" presId="urn:microsoft.com/office/officeart/2005/8/layout/process4"/>
    <dgm:cxn modelId="{71C60245-9F55-4C9E-A339-3EDD064D6471}" srcId="{56977894-F89C-4C6D-AC10-F0BE12F95E9C}" destId="{71AA80D2-7A8A-4E2C-9126-3ED8BFF3FF29}" srcOrd="2" destOrd="0" parTransId="{19B5E231-5501-4C49-AD15-8076AFD8D1EC}" sibTransId="{25A138A7-A0D0-4249-8027-0E20FBCBACA3}"/>
    <dgm:cxn modelId="{3FDF2852-E69B-4C1E-A831-0843B24BE58D}" type="presOf" srcId="{493089BA-715C-415D-A43C-468004368108}" destId="{AA7E6D5C-CED2-4289-AD61-382C91C79743}" srcOrd="0" destOrd="0" presId="urn:microsoft.com/office/officeart/2005/8/layout/process4"/>
    <dgm:cxn modelId="{63AC4C6B-287E-4ABB-958C-8DB3AC5F8ABE}" srcId="{56977894-F89C-4C6D-AC10-F0BE12F95E9C}" destId="{493089BA-715C-415D-A43C-468004368108}" srcOrd="0" destOrd="0" parTransId="{27544018-70A6-4A3A-AF86-5917E527AAC7}" sibTransId="{229139E2-2853-4FD2-8A81-64B403753B04}"/>
    <dgm:cxn modelId="{8E201F8F-2430-4FEC-BFAB-2041747E794C}" type="presOf" srcId="{D963ED59-90A7-4FEA-805E-AA33813813A1}" destId="{75E0A65A-28FF-4C6B-9E9B-3FC83A07FB32}" srcOrd="0" destOrd="0" presId="urn:microsoft.com/office/officeart/2005/8/layout/process4"/>
    <dgm:cxn modelId="{9C9410C6-C686-4261-808D-9A4B789F4338}" type="presOf" srcId="{DA3C89FD-0117-4D15-9423-092BABDB71F5}" destId="{300ED105-D368-49A9-9CB0-4B37F27C2ACB}" srcOrd="1" destOrd="0" presId="urn:microsoft.com/office/officeart/2005/8/layout/process4"/>
    <dgm:cxn modelId="{09F2C47D-E9FD-442D-BE69-A618C5860C77}" type="presOf" srcId="{493089BA-715C-415D-A43C-468004368108}" destId="{F556AC4A-7602-42A7-873E-5B5C5D1E12AE}" srcOrd="1" destOrd="0" presId="urn:microsoft.com/office/officeart/2005/8/layout/process4"/>
    <dgm:cxn modelId="{C8B06544-1C38-4430-B5DB-D9562EC3637A}" srcId="{493089BA-715C-415D-A43C-468004368108}" destId="{57112E7C-F42A-4BED-89C5-35B5336AA9CD}" srcOrd="1" destOrd="0" parTransId="{76A34189-76C4-4873-B3C5-36EB648CF9D9}" sibTransId="{F796BEF5-AFAA-4307-B1F4-5FE1546273C8}"/>
    <dgm:cxn modelId="{95E59000-99F5-49D4-8C58-7553C63E8432}" type="presOf" srcId="{56977894-F89C-4C6D-AC10-F0BE12F95E9C}" destId="{1A9D32AF-074C-494D-A5FF-0F8DE158F7E4}" srcOrd="0" destOrd="0" presId="urn:microsoft.com/office/officeart/2005/8/layout/process4"/>
    <dgm:cxn modelId="{D015A159-3881-45A6-984B-CED2BC48D91F}" type="presOf" srcId="{76D18FFF-F572-486C-9BB3-772B5F19FA03}" destId="{C003B158-742B-446D-BFCF-83C540CB2808}" srcOrd="0" destOrd="0" presId="urn:microsoft.com/office/officeart/2005/8/layout/process4"/>
    <dgm:cxn modelId="{83AA410B-C249-4DD1-8C26-4D309E5D8109}" type="presOf" srcId="{1C65B3CB-4ECE-4979-B36A-E46209EEC092}" destId="{0FC5092D-D05A-43ED-9637-26C9C0AF3D43}" srcOrd="0" destOrd="0" presId="urn:microsoft.com/office/officeart/2005/8/layout/process4"/>
    <dgm:cxn modelId="{65350433-AD85-41FA-B4F7-F417B84036C8}" type="presOf" srcId="{DA3C89FD-0117-4D15-9423-092BABDB71F5}" destId="{94D31014-1460-4E59-9F55-16FAD958F7D4}" srcOrd="0" destOrd="0" presId="urn:microsoft.com/office/officeart/2005/8/layout/process4"/>
    <dgm:cxn modelId="{BAFC8C91-0D86-4D4F-BD0E-7B95CAC4B364}" srcId="{71AA80D2-7A8A-4E2C-9126-3ED8BFF3FF29}" destId="{1C65B3CB-4ECE-4979-B36A-E46209EEC092}" srcOrd="0" destOrd="0" parTransId="{9A1536BD-8EFF-4F2B-BAF9-42E825BC37BB}" sibTransId="{7BDEFD09-BD1B-42BE-9E5A-B8372F208250}"/>
    <dgm:cxn modelId="{AD96BAD5-6359-4959-90A8-3A0792DE8F3A}" type="presOf" srcId="{71AA80D2-7A8A-4E2C-9126-3ED8BFF3FF29}" destId="{E5D1558C-CFC5-49C1-80E1-08ABD4103913}" srcOrd="0" destOrd="0" presId="urn:microsoft.com/office/officeart/2005/8/layout/process4"/>
    <dgm:cxn modelId="{C5C2E69C-F1E3-4AF8-90F1-8EBA2E5F1A62}" srcId="{56977894-F89C-4C6D-AC10-F0BE12F95E9C}" destId="{DA3C89FD-0117-4D15-9423-092BABDB71F5}" srcOrd="1" destOrd="0" parTransId="{79E9E55C-3C72-47F2-AF0E-87E58EFE3C48}" sibTransId="{0B396B8E-0551-40AB-9893-F54E30DA9FE8}"/>
    <dgm:cxn modelId="{36146165-19D6-4230-8FB4-7BBB9E7ED459}" srcId="{71AA80D2-7A8A-4E2C-9126-3ED8BFF3FF29}" destId="{10FC7384-66D8-4988-9D65-833EA30D3601}" srcOrd="1" destOrd="0" parTransId="{D9DBDBAA-0C69-4E42-8700-5D56EB14D7A0}" sibTransId="{A335DCDB-39B1-41CD-B525-30148B7FC098}"/>
    <dgm:cxn modelId="{C3C8EEC9-9CB5-45E6-8259-19A03442BF55}" type="presParOf" srcId="{1A9D32AF-074C-494D-A5FF-0F8DE158F7E4}" destId="{659CF6E2-2B41-45F1-A0ED-E41865BF3E86}" srcOrd="0" destOrd="0" presId="urn:microsoft.com/office/officeart/2005/8/layout/process4"/>
    <dgm:cxn modelId="{BC1B6349-C7DF-4F91-93D4-42FAB583F56E}" type="presParOf" srcId="{659CF6E2-2B41-45F1-A0ED-E41865BF3E86}" destId="{E5D1558C-CFC5-49C1-80E1-08ABD4103913}" srcOrd="0" destOrd="0" presId="urn:microsoft.com/office/officeart/2005/8/layout/process4"/>
    <dgm:cxn modelId="{0032E9AE-CA52-4B65-B004-93427BA02B44}" type="presParOf" srcId="{659CF6E2-2B41-45F1-A0ED-E41865BF3E86}" destId="{AE431081-F36C-45AB-8C3B-EB23C9CB66AF}" srcOrd="1" destOrd="0" presId="urn:microsoft.com/office/officeart/2005/8/layout/process4"/>
    <dgm:cxn modelId="{28C57C38-9E2B-40A4-AE6B-AEC7206D13C0}" type="presParOf" srcId="{659CF6E2-2B41-45F1-A0ED-E41865BF3E86}" destId="{6B985E2B-6028-48D1-BC36-C91D751D0DFE}" srcOrd="2" destOrd="0" presId="urn:microsoft.com/office/officeart/2005/8/layout/process4"/>
    <dgm:cxn modelId="{BD2C8F5F-869F-4CBE-B1BB-30B1D0082EA6}" type="presParOf" srcId="{6B985E2B-6028-48D1-BC36-C91D751D0DFE}" destId="{0FC5092D-D05A-43ED-9637-26C9C0AF3D43}" srcOrd="0" destOrd="0" presId="urn:microsoft.com/office/officeart/2005/8/layout/process4"/>
    <dgm:cxn modelId="{5D8A85A3-9190-4F36-BE18-4A5146F577C8}" type="presParOf" srcId="{6B985E2B-6028-48D1-BC36-C91D751D0DFE}" destId="{B0326023-10DC-4545-8204-1A84CEB02868}" srcOrd="1" destOrd="0" presId="urn:microsoft.com/office/officeart/2005/8/layout/process4"/>
    <dgm:cxn modelId="{802BD222-7872-48D7-8999-435830BF74D7}" type="presParOf" srcId="{1A9D32AF-074C-494D-A5FF-0F8DE158F7E4}" destId="{99DBF137-7714-430C-BF24-C73338327FF5}" srcOrd="1" destOrd="0" presId="urn:microsoft.com/office/officeart/2005/8/layout/process4"/>
    <dgm:cxn modelId="{5EC7AD33-B238-4129-ADAE-645803551684}" type="presParOf" srcId="{1A9D32AF-074C-494D-A5FF-0F8DE158F7E4}" destId="{70861363-9739-45F0-8F7C-E25BFEC2C85E}" srcOrd="2" destOrd="0" presId="urn:microsoft.com/office/officeart/2005/8/layout/process4"/>
    <dgm:cxn modelId="{EF9616D0-601B-4B6F-88CD-E56DDF2BCAD5}" type="presParOf" srcId="{70861363-9739-45F0-8F7C-E25BFEC2C85E}" destId="{94D31014-1460-4E59-9F55-16FAD958F7D4}" srcOrd="0" destOrd="0" presId="urn:microsoft.com/office/officeart/2005/8/layout/process4"/>
    <dgm:cxn modelId="{6BF019D5-A20D-4C74-8627-59D760FE8A7A}" type="presParOf" srcId="{70861363-9739-45F0-8F7C-E25BFEC2C85E}" destId="{300ED105-D368-49A9-9CB0-4B37F27C2ACB}" srcOrd="1" destOrd="0" presId="urn:microsoft.com/office/officeart/2005/8/layout/process4"/>
    <dgm:cxn modelId="{5F2840C4-003D-48F6-A01B-69268B6269CA}" type="presParOf" srcId="{70861363-9739-45F0-8F7C-E25BFEC2C85E}" destId="{9FA22F4F-FA72-4F8F-9A46-1FD7701E8732}" srcOrd="2" destOrd="0" presId="urn:microsoft.com/office/officeart/2005/8/layout/process4"/>
    <dgm:cxn modelId="{B5B362EA-4A89-4762-80A6-F871A56FBDEB}" type="presParOf" srcId="{9FA22F4F-FA72-4F8F-9A46-1FD7701E8732}" destId="{C003B158-742B-446D-BFCF-83C540CB2808}" srcOrd="0" destOrd="0" presId="urn:microsoft.com/office/officeart/2005/8/layout/process4"/>
    <dgm:cxn modelId="{0C1CC2F9-9740-46DE-965E-371D432E319A}" type="presParOf" srcId="{9FA22F4F-FA72-4F8F-9A46-1FD7701E8732}" destId="{3D7D2188-2E10-4E70-BA28-C12CCBB627D9}" srcOrd="1" destOrd="0" presId="urn:microsoft.com/office/officeart/2005/8/layout/process4"/>
    <dgm:cxn modelId="{798F989B-7AA9-4B79-89B2-B1896F5100B6}" type="presParOf" srcId="{1A9D32AF-074C-494D-A5FF-0F8DE158F7E4}" destId="{46E3D2AD-786A-402D-8E92-1CE4EE938827}" srcOrd="3" destOrd="0" presId="urn:microsoft.com/office/officeart/2005/8/layout/process4"/>
    <dgm:cxn modelId="{20BA4C7F-32C0-45CD-BCF2-FC508D3D0A08}" type="presParOf" srcId="{1A9D32AF-074C-494D-A5FF-0F8DE158F7E4}" destId="{39FCECDF-E7BF-4394-8DA5-279E3CFAFEA5}" srcOrd="4" destOrd="0" presId="urn:microsoft.com/office/officeart/2005/8/layout/process4"/>
    <dgm:cxn modelId="{2E674AC9-F421-4514-ABD4-D6CC3FC85FAB}" type="presParOf" srcId="{39FCECDF-E7BF-4394-8DA5-279E3CFAFEA5}" destId="{AA7E6D5C-CED2-4289-AD61-382C91C79743}" srcOrd="0" destOrd="0" presId="urn:microsoft.com/office/officeart/2005/8/layout/process4"/>
    <dgm:cxn modelId="{B78F945E-A00E-4753-8F6C-9846D3594167}" type="presParOf" srcId="{39FCECDF-E7BF-4394-8DA5-279E3CFAFEA5}" destId="{F556AC4A-7602-42A7-873E-5B5C5D1E12AE}" srcOrd="1" destOrd="0" presId="urn:microsoft.com/office/officeart/2005/8/layout/process4"/>
    <dgm:cxn modelId="{710FA31F-7DD1-47B6-BB41-581698BE7CDC}" type="presParOf" srcId="{39FCECDF-E7BF-4394-8DA5-279E3CFAFEA5}" destId="{28285135-B5A3-4846-8586-6C41441F6563}" srcOrd="2" destOrd="0" presId="urn:microsoft.com/office/officeart/2005/8/layout/process4"/>
    <dgm:cxn modelId="{B82B2519-D477-4BEB-8A18-7F29ADA906C9}" type="presParOf" srcId="{28285135-B5A3-4846-8586-6C41441F6563}" destId="{75E0A65A-28FF-4C6B-9E9B-3FC83A07FB32}" srcOrd="0" destOrd="0" presId="urn:microsoft.com/office/officeart/2005/8/layout/process4"/>
    <dgm:cxn modelId="{47D7E866-5162-4FF4-B588-DE799FE96240}" type="presParOf" srcId="{28285135-B5A3-4846-8586-6C41441F6563}" destId="{FFED5DC9-FAEC-4374-9EEE-19BC38C18CB8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E64BE2-6E5B-42B3-B527-2A744016B2F8}" type="doc">
      <dgm:prSet loTypeId="urn:microsoft.com/office/officeart/2005/8/layout/vList6" loCatId="list" qsTypeId="urn:microsoft.com/office/officeart/2005/8/quickstyle/3d8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06C0386-280B-43D6-BC41-A06393CDF470}">
      <dgm:prSet phldrT="[Text]"/>
      <dgm:spPr/>
      <dgm:t>
        <a:bodyPr/>
        <a:lstStyle/>
        <a:p>
          <a:r>
            <a:rPr lang="cs-CZ" dirty="0" smtClean="0"/>
            <a:t>Kladné postavy</a:t>
          </a:r>
          <a:endParaRPr lang="cs-CZ" dirty="0"/>
        </a:p>
      </dgm:t>
    </dgm:pt>
    <dgm:pt modelId="{18AAA492-DF98-48B1-9835-88FB44F313FB}" type="parTrans" cxnId="{0E482370-C8AF-46BB-96B6-98338F73B82F}">
      <dgm:prSet/>
      <dgm:spPr/>
      <dgm:t>
        <a:bodyPr/>
        <a:lstStyle/>
        <a:p>
          <a:endParaRPr lang="cs-CZ"/>
        </a:p>
      </dgm:t>
    </dgm:pt>
    <dgm:pt modelId="{5ACBE187-6691-47FC-8858-735114DDA3DA}" type="sibTrans" cxnId="{0E482370-C8AF-46BB-96B6-98338F73B82F}">
      <dgm:prSet/>
      <dgm:spPr/>
      <dgm:t>
        <a:bodyPr/>
        <a:lstStyle/>
        <a:p>
          <a:endParaRPr lang="cs-CZ"/>
        </a:p>
      </dgm:t>
    </dgm:pt>
    <dgm:pt modelId="{B1BEBAB7-0A82-4CDC-903B-73CF85C25B8E}">
      <dgm:prSet phldrT="[Text]" phldr="1"/>
      <dgm:spPr/>
      <dgm:t>
        <a:bodyPr/>
        <a:lstStyle/>
        <a:p>
          <a:endParaRPr lang="cs-CZ"/>
        </a:p>
      </dgm:t>
    </dgm:pt>
    <dgm:pt modelId="{39BF261A-46FE-4233-B6D3-182AFEEE77F1}" type="parTrans" cxnId="{294B16BD-E8D9-4512-81A0-3BB6F53F3595}">
      <dgm:prSet/>
      <dgm:spPr/>
      <dgm:t>
        <a:bodyPr/>
        <a:lstStyle/>
        <a:p>
          <a:endParaRPr lang="cs-CZ"/>
        </a:p>
      </dgm:t>
    </dgm:pt>
    <dgm:pt modelId="{D451E524-B394-4B58-905B-5351FCA1AE3E}" type="sibTrans" cxnId="{294B16BD-E8D9-4512-81A0-3BB6F53F3595}">
      <dgm:prSet/>
      <dgm:spPr/>
      <dgm:t>
        <a:bodyPr/>
        <a:lstStyle/>
        <a:p>
          <a:endParaRPr lang="cs-CZ"/>
        </a:p>
      </dgm:t>
    </dgm:pt>
    <dgm:pt modelId="{AAF2B7A3-386D-4FE2-B538-C30CB68D6B91}">
      <dgm:prSet phldrT="[Text]" phldr="1"/>
      <dgm:spPr/>
      <dgm:t>
        <a:bodyPr/>
        <a:lstStyle/>
        <a:p>
          <a:endParaRPr lang="cs-CZ"/>
        </a:p>
      </dgm:t>
    </dgm:pt>
    <dgm:pt modelId="{DA8DEA84-EA75-488B-AD41-CB026BA2FD65}" type="parTrans" cxnId="{A395D275-0BB6-4D3F-A7D3-28CC44666F7A}">
      <dgm:prSet/>
      <dgm:spPr/>
      <dgm:t>
        <a:bodyPr/>
        <a:lstStyle/>
        <a:p>
          <a:endParaRPr lang="cs-CZ"/>
        </a:p>
      </dgm:t>
    </dgm:pt>
    <dgm:pt modelId="{8013E47C-9A1A-4D9C-B15C-21851BCF454C}" type="sibTrans" cxnId="{A395D275-0BB6-4D3F-A7D3-28CC44666F7A}">
      <dgm:prSet/>
      <dgm:spPr/>
      <dgm:t>
        <a:bodyPr/>
        <a:lstStyle/>
        <a:p>
          <a:endParaRPr lang="cs-CZ"/>
        </a:p>
      </dgm:t>
    </dgm:pt>
    <dgm:pt modelId="{39A1793C-2666-4EE5-8596-3C47316C73FF}">
      <dgm:prSet phldrT="[Text]"/>
      <dgm:spPr/>
      <dgm:t>
        <a:bodyPr/>
        <a:lstStyle/>
        <a:p>
          <a:r>
            <a:rPr lang="cs-CZ" dirty="0" smtClean="0"/>
            <a:t>Záporné postavy</a:t>
          </a:r>
          <a:endParaRPr lang="cs-CZ" dirty="0"/>
        </a:p>
      </dgm:t>
    </dgm:pt>
    <dgm:pt modelId="{41BA9A7A-58DF-462E-8533-F13A05BC5751}" type="parTrans" cxnId="{E56248F9-4A29-4901-93D8-F795EF757EDB}">
      <dgm:prSet/>
      <dgm:spPr/>
      <dgm:t>
        <a:bodyPr/>
        <a:lstStyle/>
        <a:p>
          <a:endParaRPr lang="cs-CZ"/>
        </a:p>
      </dgm:t>
    </dgm:pt>
    <dgm:pt modelId="{C0449AF7-F45D-458F-939E-0561FB5DC6E8}" type="sibTrans" cxnId="{E56248F9-4A29-4901-93D8-F795EF757EDB}">
      <dgm:prSet/>
      <dgm:spPr/>
      <dgm:t>
        <a:bodyPr/>
        <a:lstStyle/>
        <a:p>
          <a:endParaRPr lang="cs-CZ"/>
        </a:p>
      </dgm:t>
    </dgm:pt>
    <dgm:pt modelId="{49AE3FD0-E4FE-48CB-9660-D1ADBB233B8D}">
      <dgm:prSet phldrT="[Text]" phldr="1"/>
      <dgm:spPr/>
      <dgm:t>
        <a:bodyPr/>
        <a:lstStyle/>
        <a:p>
          <a:endParaRPr lang="cs-CZ"/>
        </a:p>
      </dgm:t>
    </dgm:pt>
    <dgm:pt modelId="{957114B2-E4D2-407B-898E-46F07F261EB0}" type="parTrans" cxnId="{6E4FA57A-94C9-448E-AF1B-16B8946CCA0F}">
      <dgm:prSet/>
      <dgm:spPr/>
      <dgm:t>
        <a:bodyPr/>
        <a:lstStyle/>
        <a:p>
          <a:endParaRPr lang="cs-CZ"/>
        </a:p>
      </dgm:t>
    </dgm:pt>
    <dgm:pt modelId="{1704C36E-426A-47BB-A4A1-0D0F0A6500B2}" type="sibTrans" cxnId="{6E4FA57A-94C9-448E-AF1B-16B8946CCA0F}">
      <dgm:prSet/>
      <dgm:spPr/>
      <dgm:t>
        <a:bodyPr/>
        <a:lstStyle/>
        <a:p>
          <a:endParaRPr lang="cs-CZ"/>
        </a:p>
      </dgm:t>
    </dgm:pt>
    <dgm:pt modelId="{438CE9D3-AB24-4759-8807-196501389357}">
      <dgm:prSet phldrT="[Text]" phldr="1"/>
      <dgm:spPr/>
      <dgm:t>
        <a:bodyPr/>
        <a:lstStyle/>
        <a:p>
          <a:endParaRPr lang="cs-CZ"/>
        </a:p>
      </dgm:t>
    </dgm:pt>
    <dgm:pt modelId="{751398C8-0897-4895-868A-6B070B85D1EA}" type="parTrans" cxnId="{5F048D6B-E3F9-4AA3-A683-96240A103FE6}">
      <dgm:prSet/>
      <dgm:spPr/>
      <dgm:t>
        <a:bodyPr/>
        <a:lstStyle/>
        <a:p>
          <a:endParaRPr lang="cs-CZ"/>
        </a:p>
      </dgm:t>
    </dgm:pt>
    <dgm:pt modelId="{35AC103A-B164-4A4D-A85A-DD681ED2AEDD}" type="sibTrans" cxnId="{5F048D6B-E3F9-4AA3-A683-96240A103FE6}">
      <dgm:prSet/>
      <dgm:spPr/>
      <dgm:t>
        <a:bodyPr/>
        <a:lstStyle/>
        <a:p>
          <a:endParaRPr lang="cs-CZ"/>
        </a:p>
      </dgm:t>
    </dgm:pt>
    <dgm:pt modelId="{C7E326DA-F6A2-4A18-A984-718263B802C0}" type="pres">
      <dgm:prSet presAssocID="{3FE64BE2-6E5B-42B3-B527-2A744016B2F8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D9F91EF-7F1C-4B0E-A9F6-020BC45CC1DC}" type="pres">
      <dgm:prSet presAssocID="{F06C0386-280B-43D6-BC41-A06393CDF470}" presName="linNode" presStyleCnt="0"/>
      <dgm:spPr/>
    </dgm:pt>
    <dgm:pt modelId="{DA39FB72-DCF3-407D-BFF0-23C4910EB582}" type="pres">
      <dgm:prSet presAssocID="{F06C0386-280B-43D6-BC41-A06393CDF470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E07A6-C31F-4A9A-BB9B-57FBC37A8104}" type="pres">
      <dgm:prSet presAssocID="{F06C0386-280B-43D6-BC41-A06393CDF470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E3E50-97D7-4A70-8AA3-E4646B9795A1}" type="pres">
      <dgm:prSet presAssocID="{5ACBE187-6691-47FC-8858-735114DDA3DA}" presName="spacing" presStyleCnt="0"/>
      <dgm:spPr/>
    </dgm:pt>
    <dgm:pt modelId="{9F3B6310-DFC8-4B52-B7B3-ED42A0BEB4D5}" type="pres">
      <dgm:prSet presAssocID="{39A1793C-2666-4EE5-8596-3C47316C73FF}" presName="linNode" presStyleCnt="0"/>
      <dgm:spPr/>
    </dgm:pt>
    <dgm:pt modelId="{F01BE629-BD1B-4E9F-ADDC-2BA43232FE73}" type="pres">
      <dgm:prSet presAssocID="{39A1793C-2666-4EE5-8596-3C47316C73FF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C2D812-0904-4C42-9D46-83122734A3B9}" type="pres">
      <dgm:prSet presAssocID="{39A1793C-2666-4EE5-8596-3C47316C73FF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B9F7C2-4FA0-4FF4-9BCF-B781E71E8C39}" type="presOf" srcId="{49AE3FD0-E4FE-48CB-9660-D1ADBB233B8D}" destId="{B3C2D812-0904-4C42-9D46-83122734A3B9}" srcOrd="0" destOrd="0" presId="urn:microsoft.com/office/officeart/2005/8/layout/vList6"/>
    <dgm:cxn modelId="{0E482370-C8AF-46BB-96B6-98338F73B82F}" srcId="{3FE64BE2-6E5B-42B3-B527-2A744016B2F8}" destId="{F06C0386-280B-43D6-BC41-A06393CDF470}" srcOrd="0" destOrd="0" parTransId="{18AAA492-DF98-48B1-9835-88FB44F313FB}" sibTransId="{5ACBE187-6691-47FC-8858-735114DDA3DA}"/>
    <dgm:cxn modelId="{89CDBD36-372B-41C0-9CD7-7452FD5910EA}" type="presOf" srcId="{3FE64BE2-6E5B-42B3-B527-2A744016B2F8}" destId="{C7E326DA-F6A2-4A18-A984-718263B802C0}" srcOrd="0" destOrd="0" presId="urn:microsoft.com/office/officeart/2005/8/layout/vList6"/>
    <dgm:cxn modelId="{A395D275-0BB6-4D3F-A7D3-28CC44666F7A}" srcId="{F06C0386-280B-43D6-BC41-A06393CDF470}" destId="{AAF2B7A3-386D-4FE2-B538-C30CB68D6B91}" srcOrd="1" destOrd="0" parTransId="{DA8DEA84-EA75-488B-AD41-CB026BA2FD65}" sibTransId="{8013E47C-9A1A-4D9C-B15C-21851BCF454C}"/>
    <dgm:cxn modelId="{5F048D6B-E3F9-4AA3-A683-96240A103FE6}" srcId="{39A1793C-2666-4EE5-8596-3C47316C73FF}" destId="{438CE9D3-AB24-4759-8807-196501389357}" srcOrd="1" destOrd="0" parTransId="{751398C8-0897-4895-868A-6B070B85D1EA}" sibTransId="{35AC103A-B164-4A4D-A85A-DD681ED2AEDD}"/>
    <dgm:cxn modelId="{8A22B9C9-37D9-494F-B03F-4E42C7CCE070}" type="presOf" srcId="{39A1793C-2666-4EE5-8596-3C47316C73FF}" destId="{F01BE629-BD1B-4E9F-ADDC-2BA43232FE73}" srcOrd="0" destOrd="0" presId="urn:microsoft.com/office/officeart/2005/8/layout/vList6"/>
    <dgm:cxn modelId="{E56248F9-4A29-4901-93D8-F795EF757EDB}" srcId="{3FE64BE2-6E5B-42B3-B527-2A744016B2F8}" destId="{39A1793C-2666-4EE5-8596-3C47316C73FF}" srcOrd="1" destOrd="0" parTransId="{41BA9A7A-58DF-462E-8533-F13A05BC5751}" sibTransId="{C0449AF7-F45D-458F-939E-0561FB5DC6E8}"/>
    <dgm:cxn modelId="{294B16BD-E8D9-4512-81A0-3BB6F53F3595}" srcId="{F06C0386-280B-43D6-BC41-A06393CDF470}" destId="{B1BEBAB7-0A82-4CDC-903B-73CF85C25B8E}" srcOrd="0" destOrd="0" parTransId="{39BF261A-46FE-4233-B6D3-182AFEEE77F1}" sibTransId="{D451E524-B394-4B58-905B-5351FCA1AE3E}"/>
    <dgm:cxn modelId="{F26BB827-33FD-4BF2-A034-B5A0EC4B8AE5}" type="presOf" srcId="{F06C0386-280B-43D6-BC41-A06393CDF470}" destId="{DA39FB72-DCF3-407D-BFF0-23C4910EB582}" srcOrd="0" destOrd="0" presId="urn:microsoft.com/office/officeart/2005/8/layout/vList6"/>
    <dgm:cxn modelId="{46D58473-956A-4A52-A767-2064CC342844}" type="presOf" srcId="{438CE9D3-AB24-4759-8807-196501389357}" destId="{B3C2D812-0904-4C42-9D46-83122734A3B9}" srcOrd="0" destOrd="1" presId="urn:microsoft.com/office/officeart/2005/8/layout/vList6"/>
    <dgm:cxn modelId="{85EF74FF-6B61-43D3-A97F-DF6980412CAF}" type="presOf" srcId="{AAF2B7A3-386D-4FE2-B538-C30CB68D6B91}" destId="{A25E07A6-C31F-4A9A-BB9B-57FBC37A8104}" srcOrd="0" destOrd="1" presId="urn:microsoft.com/office/officeart/2005/8/layout/vList6"/>
    <dgm:cxn modelId="{CF610E75-710F-449E-9DA2-406E0B696FCF}" type="presOf" srcId="{B1BEBAB7-0A82-4CDC-903B-73CF85C25B8E}" destId="{A25E07A6-C31F-4A9A-BB9B-57FBC37A8104}" srcOrd="0" destOrd="0" presId="urn:microsoft.com/office/officeart/2005/8/layout/vList6"/>
    <dgm:cxn modelId="{6E4FA57A-94C9-448E-AF1B-16B8946CCA0F}" srcId="{39A1793C-2666-4EE5-8596-3C47316C73FF}" destId="{49AE3FD0-E4FE-48CB-9660-D1ADBB233B8D}" srcOrd="0" destOrd="0" parTransId="{957114B2-E4D2-407B-898E-46F07F261EB0}" sibTransId="{1704C36E-426A-47BB-A4A1-0D0F0A6500B2}"/>
    <dgm:cxn modelId="{419111D2-EBE2-44E8-AE2C-070B413D4D4A}" type="presParOf" srcId="{C7E326DA-F6A2-4A18-A984-718263B802C0}" destId="{BD9F91EF-7F1C-4B0E-A9F6-020BC45CC1DC}" srcOrd="0" destOrd="0" presId="urn:microsoft.com/office/officeart/2005/8/layout/vList6"/>
    <dgm:cxn modelId="{43129B7D-028A-4CED-8358-2EDEB106F3A9}" type="presParOf" srcId="{BD9F91EF-7F1C-4B0E-A9F6-020BC45CC1DC}" destId="{DA39FB72-DCF3-407D-BFF0-23C4910EB582}" srcOrd="0" destOrd="0" presId="urn:microsoft.com/office/officeart/2005/8/layout/vList6"/>
    <dgm:cxn modelId="{BB211156-1225-41DD-B28A-F6C837691D73}" type="presParOf" srcId="{BD9F91EF-7F1C-4B0E-A9F6-020BC45CC1DC}" destId="{A25E07A6-C31F-4A9A-BB9B-57FBC37A8104}" srcOrd="1" destOrd="0" presId="urn:microsoft.com/office/officeart/2005/8/layout/vList6"/>
    <dgm:cxn modelId="{E9A31B3A-BD8C-4269-813F-AFAEDFA9DFF3}" type="presParOf" srcId="{C7E326DA-F6A2-4A18-A984-718263B802C0}" destId="{B2EE3E50-97D7-4A70-8AA3-E4646B9795A1}" srcOrd="1" destOrd="0" presId="urn:microsoft.com/office/officeart/2005/8/layout/vList6"/>
    <dgm:cxn modelId="{40B83D91-0725-4F48-86FD-C195110A7972}" type="presParOf" srcId="{C7E326DA-F6A2-4A18-A984-718263B802C0}" destId="{9F3B6310-DFC8-4B52-B7B3-ED42A0BEB4D5}" srcOrd="2" destOrd="0" presId="urn:microsoft.com/office/officeart/2005/8/layout/vList6"/>
    <dgm:cxn modelId="{895411FB-0F1A-4D39-97A4-AAD94EC93B33}" type="presParOf" srcId="{9F3B6310-DFC8-4B52-B7B3-ED42A0BEB4D5}" destId="{F01BE629-BD1B-4E9F-ADDC-2BA43232FE73}" srcOrd="0" destOrd="0" presId="urn:microsoft.com/office/officeart/2005/8/layout/vList6"/>
    <dgm:cxn modelId="{33A8AEDF-535E-4CFE-97CF-D4C37E3E3629}" type="presParOf" srcId="{9F3B6310-DFC8-4B52-B7B3-ED42A0BEB4D5}" destId="{B3C2D812-0904-4C42-9D46-83122734A3B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VY_32_INOVACE_01_Znaky </a:t>
          </a:r>
          <a:r>
            <a:rPr lang="cs-CZ" sz="2000" kern="1200" baseline="0" dirty="0" smtClean="0"/>
            <a:t>pohádky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EA60614-333F-4BE2-91F7-2C63C1851D03}">
      <dsp:nvSpPr>
        <dsp:cNvPr id="0" name=""/>
        <dsp:cNvSpPr/>
      </dsp:nvSpPr>
      <dsp:spPr>
        <a:xfrm>
          <a:off x="1727" y="0"/>
          <a:ext cx="2688282" cy="452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200" kern="1200" dirty="0"/>
        </a:p>
      </dsp:txBody>
      <dsp:txXfrm>
        <a:off x="1727" y="1810385"/>
        <a:ext cx="2688282" cy="1810385"/>
      </dsp:txXfrm>
    </dsp:sp>
    <dsp:sp modelId="{B0001BF5-19B8-44BB-9D0D-213234F1C612}">
      <dsp:nvSpPr>
        <dsp:cNvPr id="0" name=""/>
        <dsp:cNvSpPr/>
      </dsp:nvSpPr>
      <dsp:spPr>
        <a:xfrm>
          <a:off x="592296" y="271557"/>
          <a:ext cx="1507145" cy="150714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0FE0B1-8124-4D23-9A66-DAB8DC70EBEE}">
      <dsp:nvSpPr>
        <dsp:cNvPr id="0" name=""/>
        <dsp:cNvSpPr/>
      </dsp:nvSpPr>
      <dsp:spPr>
        <a:xfrm>
          <a:off x="2770658" y="0"/>
          <a:ext cx="2688282" cy="452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200" kern="1200"/>
        </a:p>
      </dsp:txBody>
      <dsp:txXfrm>
        <a:off x="2770658" y="1810385"/>
        <a:ext cx="2688282" cy="1810385"/>
      </dsp:txXfrm>
    </dsp:sp>
    <dsp:sp modelId="{1CFABE53-E8EA-4DC4-909E-749097954724}">
      <dsp:nvSpPr>
        <dsp:cNvPr id="0" name=""/>
        <dsp:cNvSpPr/>
      </dsp:nvSpPr>
      <dsp:spPr>
        <a:xfrm>
          <a:off x="3361227" y="271557"/>
          <a:ext cx="1507145" cy="150714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1C10FC-B66F-40B2-A1D3-6E61A75A6B05}">
      <dsp:nvSpPr>
        <dsp:cNvPr id="0" name=""/>
        <dsp:cNvSpPr/>
      </dsp:nvSpPr>
      <dsp:spPr>
        <a:xfrm>
          <a:off x="5539589" y="0"/>
          <a:ext cx="2688282" cy="452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200" kern="1200"/>
        </a:p>
      </dsp:txBody>
      <dsp:txXfrm>
        <a:off x="5539589" y="1810385"/>
        <a:ext cx="2688282" cy="1810385"/>
      </dsp:txXfrm>
    </dsp:sp>
    <dsp:sp modelId="{0BEB113B-FECF-46A1-9040-AEDBD8544AF6}">
      <dsp:nvSpPr>
        <dsp:cNvPr id="0" name=""/>
        <dsp:cNvSpPr/>
      </dsp:nvSpPr>
      <dsp:spPr>
        <a:xfrm>
          <a:off x="6130158" y="271557"/>
          <a:ext cx="1507145" cy="150714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F419E-D1E5-433A-8B29-76B2B99B7BF6}">
      <dsp:nvSpPr>
        <dsp:cNvPr id="0" name=""/>
        <dsp:cNvSpPr/>
      </dsp:nvSpPr>
      <dsp:spPr>
        <a:xfrm>
          <a:off x="329183" y="3620770"/>
          <a:ext cx="7571232" cy="678894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E431081-F36C-45AB-8C3B-EB23C9CB66AF}">
      <dsp:nvSpPr>
        <dsp:cNvPr id="0" name=""/>
        <dsp:cNvSpPr/>
      </dsp:nvSpPr>
      <dsp:spPr>
        <a:xfrm>
          <a:off x="0" y="3406931"/>
          <a:ext cx="8229600" cy="11182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Odkud znáte pohádky vy?</a:t>
          </a:r>
          <a:endParaRPr lang="cs-CZ" sz="2100" kern="1200" dirty="0"/>
        </a:p>
      </dsp:txBody>
      <dsp:txXfrm>
        <a:off x="0" y="3406931"/>
        <a:ext cx="8229600" cy="603844"/>
      </dsp:txXfrm>
    </dsp:sp>
    <dsp:sp modelId="{0FC5092D-D05A-43ED-9637-26C9C0AF3D43}">
      <dsp:nvSpPr>
        <dsp:cNvPr id="0" name=""/>
        <dsp:cNvSpPr/>
      </dsp:nvSpPr>
      <dsp:spPr>
        <a:xfrm>
          <a:off x="0" y="3988412"/>
          <a:ext cx="4114799" cy="51438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0" y="3988412"/>
        <a:ext cx="4114799" cy="514386"/>
      </dsp:txXfrm>
    </dsp:sp>
    <dsp:sp modelId="{B0326023-10DC-4545-8204-1A84CEB02868}">
      <dsp:nvSpPr>
        <dsp:cNvPr id="0" name=""/>
        <dsp:cNvSpPr/>
      </dsp:nvSpPr>
      <dsp:spPr>
        <a:xfrm>
          <a:off x="4114800" y="3988412"/>
          <a:ext cx="4114799" cy="514386"/>
        </a:xfrm>
        <a:prstGeom prst="rect">
          <a:avLst/>
        </a:prstGeom>
        <a:solidFill>
          <a:schemeClr val="accent2">
            <a:tint val="40000"/>
            <a:alpha val="90000"/>
            <a:hueOff val="1005164"/>
            <a:satOff val="-876"/>
            <a:lumOff val="-1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005164"/>
              <a:satOff val="-876"/>
              <a:lumOff val="-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4114800" y="3988412"/>
        <a:ext cx="4114799" cy="514386"/>
      </dsp:txXfrm>
    </dsp:sp>
    <dsp:sp modelId="{300ED105-D368-49A9-9CB0-4B37F27C2ACB}">
      <dsp:nvSpPr>
        <dsp:cNvPr id="0" name=""/>
        <dsp:cNvSpPr/>
      </dsp:nvSpPr>
      <dsp:spPr>
        <a:xfrm rot="10800000">
          <a:off x="0" y="1703865"/>
          <a:ext cx="8229600" cy="1719839"/>
        </a:xfrm>
        <a:prstGeom prst="upArrowCallou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Jak se vyvíjelo předávání pohádek?</a:t>
          </a:r>
          <a:endParaRPr lang="cs-CZ" sz="2100" kern="1200" dirty="0"/>
        </a:p>
      </dsp:txBody>
      <dsp:txXfrm>
        <a:off x="0" y="1703865"/>
        <a:ext cx="8229600" cy="603663"/>
      </dsp:txXfrm>
    </dsp:sp>
    <dsp:sp modelId="{C003B158-742B-446D-BFCF-83C540CB2808}">
      <dsp:nvSpPr>
        <dsp:cNvPr id="0" name=""/>
        <dsp:cNvSpPr/>
      </dsp:nvSpPr>
      <dsp:spPr>
        <a:xfrm>
          <a:off x="0" y="2307529"/>
          <a:ext cx="4114799" cy="514231"/>
        </a:xfrm>
        <a:prstGeom prst="rect">
          <a:avLst/>
        </a:prstGeom>
        <a:solidFill>
          <a:schemeClr val="accent2">
            <a:tint val="40000"/>
            <a:alpha val="90000"/>
            <a:hueOff val="2010328"/>
            <a:satOff val="-1751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010328"/>
              <a:satOff val="-1751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0" y="2307529"/>
        <a:ext cx="4114799" cy="514231"/>
      </dsp:txXfrm>
    </dsp:sp>
    <dsp:sp modelId="{3D7D2188-2E10-4E70-BA28-C12CCBB627D9}">
      <dsp:nvSpPr>
        <dsp:cNvPr id="0" name=""/>
        <dsp:cNvSpPr/>
      </dsp:nvSpPr>
      <dsp:spPr>
        <a:xfrm>
          <a:off x="4114800" y="2307529"/>
          <a:ext cx="4114799" cy="514231"/>
        </a:xfrm>
        <a:prstGeom prst="rect">
          <a:avLst/>
        </a:prstGeom>
        <a:solidFill>
          <a:schemeClr val="accent2">
            <a:tint val="40000"/>
            <a:alpha val="90000"/>
            <a:hueOff val="3015493"/>
            <a:satOff val="-2627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015493"/>
              <a:satOff val="-2627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4114800" y="2307529"/>
        <a:ext cx="4114799" cy="514231"/>
      </dsp:txXfrm>
    </dsp:sp>
    <dsp:sp modelId="{F556AC4A-7602-42A7-873E-5B5C5D1E12AE}">
      <dsp:nvSpPr>
        <dsp:cNvPr id="0" name=""/>
        <dsp:cNvSpPr/>
      </dsp:nvSpPr>
      <dsp:spPr>
        <a:xfrm rot="10800000">
          <a:off x="0" y="799"/>
          <a:ext cx="8229600" cy="1719839"/>
        </a:xfrm>
        <a:prstGeom prst="upArrowCallou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Jak se </a:t>
          </a:r>
          <a:r>
            <a:rPr lang="cs-CZ" sz="2100" kern="1200" dirty="0" smtClean="0"/>
            <a:t>předávaly </a:t>
          </a:r>
          <a:r>
            <a:rPr lang="cs-CZ" sz="2100" kern="1200" dirty="0" smtClean="0"/>
            <a:t>pohádky dříve?</a:t>
          </a:r>
          <a:endParaRPr lang="cs-CZ" sz="2100" kern="1200" dirty="0"/>
        </a:p>
      </dsp:txBody>
      <dsp:txXfrm>
        <a:off x="0" y="799"/>
        <a:ext cx="8229600" cy="603663"/>
      </dsp:txXfrm>
    </dsp:sp>
    <dsp:sp modelId="{75E0A65A-28FF-4C6B-9E9B-3FC83A07FB32}">
      <dsp:nvSpPr>
        <dsp:cNvPr id="0" name=""/>
        <dsp:cNvSpPr/>
      </dsp:nvSpPr>
      <dsp:spPr>
        <a:xfrm>
          <a:off x="0" y="604463"/>
          <a:ext cx="4114799" cy="514231"/>
        </a:xfrm>
        <a:prstGeom prst="rect">
          <a:avLst/>
        </a:prstGeom>
        <a:solidFill>
          <a:schemeClr val="accent2">
            <a:tint val="40000"/>
            <a:alpha val="90000"/>
            <a:hueOff val="4020657"/>
            <a:satOff val="-3502"/>
            <a:lumOff val="-5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4020657"/>
              <a:satOff val="-3502"/>
              <a:lumOff val="-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0" y="604463"/>
        <a:ext cx="4114799" cy="514231"/>
      </dsp:txXfrm>
    </dsp:sp>
    <dsp:sp modelId="{FFED5DC9-FAEC-4374-9EEE-19BC38C18CB8}">
      <dsp:nvSpPr>
        <dsp:cNvPr id="0" name=""/>
        <dsp:cNvSpPr/>
      </dsp:nvSpPr>
      <dsp:spPr>
        <a:xfrm>
          <a:off x="4114800" y="604463"/>
          <a:ext cx="4114799" cy="514231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4114800" y="604463"/>
        <a:ext cx="4114799" cy="51423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5E07A6-C31F-4A9A-BB9B-57FBC37A8104}">
      <dsp:nvSpPr>
        <dsp:cNvPr id="0" name=""/>
        <dsp:cNvSpPr/>
      </dsp:nvSpPr>
      <dsp:spPr>
        <a:xfrm>
          <a:off x="3291839" y="552"/>
          <a:ext cx="4937760" cy="21546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-152400" extrusionH="63500" prstMaterial="matte">
          <a:bevelT w="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t" anchorCtr="0">
          <a:noAutofit/>
        </a:bodyPr>
        <a:lstStyle/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5100" kern="1200"/>
        </a:p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5100" kern="1200"/>
        </a:p>
      </dsp:txBody>
      <dsp:txXfrm>
        <a:off x="3291839" y="552"/>
        <a:ext cx="4937760" cy="2154694"/>
      </dsp:txXfrm>
    </dsp:sp>
    <dsp:sp modelId="{DA39FB72-DCF3-407D-BFF0-23C4910EB582}">
      <dsp:nvSpPr>
        <dsp:cNvPr id="0" name=""/>
        <dsp:cNvSpPr/>
      </dsp:nvSpPr>
      <dsp:spPr>
        <a:xfrm>
          <a:off x="0" y="552"/>
          <a:ext cx="3291840" cy="21546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Kladné postavy</a:t>
          </a:r>
          <a:endParaRPr lang="cs-CZ" sz="5800" kern="1200" dirty="0"/>
        </a:p>
      </dsp:txBody>
      <dsp:txXfrm>
        <a:off x="0" y="552"/>
        <a:ext cx="3291840" cy="2154694"/>
      </dsp:txXfrm>
    </dsp:sp>
    <dsp:sp modelId="{B3C2D812-0904-4C42-9D46-83122734A3B9}">
      <dsp:nvSpPr>
        <dsp:cNvPr id="0" name=""/>
        <dsp:cNvSpPr/>
      </dsp:nvSpPr>
      <dsp:spPr>
        <a:xfrm>
          <a:off x="3291839" y="2370716"/>
          <a:ext cx="4937760" cy="21546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-152400" extrusionH="63500" prstMaterial="matte">
          <a:bevelT w="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2385" tIns="32385" rIns="32385" bIns="32385" numCol="1" spcCol="1270" anchor="t" anchorCtr="0">
          <a:noAutofit/>
        </a:bodyPr>
        <a:lstStyle/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5100" kern="1200"/>
        </a:p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5100" kern="1200"/>
        </a:p>
      </dsp:txBody>
      <dsp:txXfrm>
        <a:off x="3291839" y="2370716"/>
        <a:ext cx="4937760" cy="2154694"/>
      </dsp:txXfrm>
    </dsp:sp>
    <dsp:sp modelId="{F01BE629-BD1B-4E9F-ADDC-2BA43232FE73}">
      <dsp:nvSpPr>
        <dsp:cNvPr id="0" name=""/>
        <dsp:cNvSpPr/>
      </dsp:nvSpPr>
      <dsp:spPr>
        <a:xfrm>
          <a:off x="0" y="2370716"/>
          <a:ext cx="3291840" cy="2154694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Záporné postavy</a:t>
          </a:r>
          <a:endParaRPr lang="cs-CZ" sz="5800" kern="1200" dirty="0"/>
        </a:p>
      </dsp:txBody>
      <dsp:txXfrm>
        <a:off x="0" y="2370716"/>
        <a:ext cx="3291840" cy="215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89336-6536-48D9-80E6-2173F7BA829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8E3D6-2842-4CB4-B9F0-40E0600C09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3314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2.jpeg"/><Relationship Id="rId7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gif"/><Relationship Id="rId4" Type="http://schemas.openxmlformats.org/officeDocument/2006/relationships/image" Target="../media/image3.jpeg"/><Relationship Id="rId9" Type="http://schemas.openxmlformats.org/officeDocument/2006/relationships/image" Target="../media/image8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2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6.gif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5.gif"/><Relationship Id="rId4" Type="http://schemas.openxmlformats.org/officeDocument/2006/relationships/diagramLayout" Target="../diagrams/layout2.xml"/><Relationship Id="rId9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27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30.wmf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299336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literatura</a:t>
            </a:r>
          </a:p>
          <a:p>
            <a:r>
              <a:rPr lang="cs-CZ" dirty="0" smtClean="0"/>
              <a:t>Vhodný do hodin čtení a literární výchovy</a:t>
            </a:r>
          </a:p>
          <a:p>
            <a:pPr marL="0" indent="0">
              <a:buNone/>
            </a:pPr>
            <a:r>
              <a:rPr lang="cs-CZ" dirty="0" smtClean="0"/>
              <a:t>    v 2.- 4.ročníku ZŠ</a:t>
            </a:r>
          </a:p>
          <a:p>
            <a:r>
              <a:rPr lang="cs-CZ" dirty="0" smtClean="0"/>
              <a:t>Seznámení se základními rysy pohádek, </a:t>
            </a:r>
            <a:r>
              <a:rPr lang="cs-CZ" dirty="0"/>
              <a:t>p</a:t>
            </a:r>
            <a:r>
              <a:rPr lang="cs-CZ" dirty="0" smtClean="0"/>
              <a:t>rocvičení nových informací, vysvětlení</a:t>
            </a:r>
            <a:r>
              <a:rPr lang="cs-CZ" dirty="0" smtClean="0"/>
              <a:t>. Vyprávění </a:t>
            </a:r>
            <a:r>
              <a:rPr lang="cs-CZ" dirty="0" smtClean="0"/>
              <a:t>o pohádkách s obrázky.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pl-PL" b="1" dirty="0" smtClean="0"/>
              <a:t>Maminko, ještě tu o Karkulce… co je vlastně pohádka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i="1" dirty="0" smtClean="0"/>
              <a:t>“Bylo nebylo. Za devatero horami a devatero řekami… Byl jednou jeden král…Zazvonil zvonec a pohádky byl konec … A žili šťastně, měli spoustu dětí a pokud neumřeli, tak žijí dodnes…!“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04I5OJ3P\MP9004491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437112"/>
            <a:ext cx="1962343" cy="1556792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LW6J9F0F\MC900412368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3717032"/>
            <a:ext cx="1282700" cy="191135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50TDOXPI\MM900365297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692696"/>
            <a:ext cx="1028700" cy="1028700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XXX31AIT\MM900213511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4509120"/>
            <a:ext cx="752475" cy="1219200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04I5OJ3P\MM900046626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3645024"/>
            <a:ext cx="1695450" cy="1266825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LW6J9F0F\MM900046621[2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5445224"/>
            <a:ext cx="1895475" cy="1009650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50TDOXPI\MM900046633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771800" y="5589240"/>
            <a:ext cx="1838325" cy="828675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XXX31AIT\MC90037888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331640" y="764704"/>
            <a:ext cx="1017041" cy="85614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Pohádky </a:t>
            </a:r>
            <a:r>
              <a:rPr lang="cs-CZ" b="1" dirty="0" smtClean="0">
                <a:solidFill>
                  <a:srgbClr val="FF0000"/>
                </a:solidFill>
              </a:rPr>
              <a:t>vznikaly </a:t>
            </a:r>
            <a:r>
              <a:rPr lang="cs-CZ" b="1" dirty="0" smtClean="0">
                <a:solidFill>
                  <a:srgbClr val="FF0000"/>
                </a:solidFill>
              </a:rPr>
              <a:t>jako žánr lidové ústní slovesnosti</a:t>
            </a:r>
          </a:p>
          <a:p>
            <a:endParaRPr lang="cs-CZ" dirty="0" smtClean="0"/>
          </a:p>
          <a:p>
            <a:r>
              <a:rPr lang="cs-CZ" dirty="0" smtClean="0"/>
              <a:t>vymyšlený příběh, který se nevázal ke konkrétnímu prostoru ani času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Hlavními znaky pohádek </a:t>
            </a:r>
            <a:endParaRPr lang="cs-CZ" dirty="0" smtClean="0"/>
          </a:p>
          <a:p>
            <a:r>
              <a:rPr lang="cs-CZ" dirty="0" smtClean="0"/>
              <a:t> využití lidské </a:t>
            </a:r>
            <a:r>
              <a:rPr lang="cs-CZ" dirty="0" err="1" smtClean="0"/>
              <a:t>fantazie,moudrosti</a:t>
            </a:r>
            <a:r>
              <a:rPr lang="cs-CZ" dirty="0" smtClean="0"/>
              <a:t>, osobitého sdělování děje, lidských vztahů, názorů, životní zkušenosti a také humoru </a:t>
            </a:r>
          </a:p>
          <a:p>
            <a:r>
              <a:rPr lang="cs-CZ" dirty="0" smtClean="0"/>
              <a:t> dědí se už mnoho generací                </a:t>
            </a:r>
          </a:p>
          <a:p>
            <a:r>
              <a:rPr lang="cs-CZ" dirty="0" smtClean="0"/>
              <a:t>kouzelné bytosti či předměty, zápas dobra a zla, vítězství chytrosti nad hloupostí</a:t>
            </a:r>
            <a:endParaRPr lang="cs-CZ" dirty="0"/>
          </a:p>
        </p:txBody>
      </p:sp>
      <p:pic>
        <p:nvPicPr>
          <p:cNvPr id="2050" name="Picture 2" descr="C:\Users\Miky\AppData\Local\Microsoft\Windows\Temporary Internet Files\Content.IE5\04I5OJ3P\MC9003616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0"/>
            <a:ext cx="1827886" cy="1701698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LW6J9F0F\MC900435039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16632"/>
            <a:ext cx="1952625" cy="1508125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50TDOXPI\MC9004350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188640"/>
            <a:ext cx="1838325" cy="17494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Hloupý Honza…představitel české pohádky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</a:t>
            </a:r>
            <a:r>
              <a:rPr lang="cs-CZ" b="1" smtClean="0">
                <a:solidFill>
                  <a:srgbClr val="FF0000"/>
                </a:solidFill>
              </a:rPr>
              <a:t>Rysy pohádek</a:t>
            </a:r>
          </a:p>
          <a:p>
            <a:pPr>
              <a:buNone/>
            </a:pPr>
            <a:r>
              <a:rPr lang="cs-CZ" smtClean="0"/>
              <a:t>jsou </a:t>
            </a:r>
            <a:r>
              <a:rPr lang="cs-CZ" dirty="0" smtClean="0"/>
              <a:t>v celém světě podobné. </a:t>
            </a:r>
          </a:p>
          <a:p>
            <a:pPr marL="0" indent="0">
              <a:buNone/>
            </a:pPr>
            <a:r>
              <a:rPr lang="cs-CZ" dirty="0" smtClean="0"/>
              <a:t>česká pohádka (zvláště filmová) je však      -  označována za značku kvality.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Hlavní rysy jsou</a:t>
            </a:r>
          </a:p>
          <a:p>
            <a:r>
              <a:rPr lang="cs-CZ" dirty="0" smtClean="0"/>
              <a:t>cílený děj jen na několik hlavních postav</a:t>
            </a:r>
          </a:p>
          <a:p>
            <a:r>
              <a:rPr lang="cs-CZ" dirty="0" smtClean="0"/>
              <a:t>méně násilí</a:t>
            </a:r>
          </a:p>
          <a:p>
            <a:r>
              <a:rPr lang="cs-CZ" dirty="0"/>
              <a:t>m</a:t>
            </a:r>
            <a:r>
              <a:rPr lang="cs-CZ" dirty="0" smtClean="0"/>
              <a:t>éně nereálných postav </a:t>
            </a:r>
          </a:p>
          <a:p>
            <a:r>
              <a:rPr lang="cs-CZ" dirty="0"/>
              <a:t>m</a:t>
            </a:r>
            <a:r>
              <a:rPr lang="cs-CZ" dirty="0" smtClean="0"/>
              <a:t>éně magie</a:t>
            </a:r>
          </a:p>
          <a:p>
            <a:r>
              <a:rPr lang="cs-CZ" dirty="0" smtClean="0"/>
              <a:t>vlídnost, vtip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XXX31AIT\MC900183096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51824" y="764705"/>
            <a:ext cx="1639515" cy="1584176"/>
          </a:xfrm>
          <a:prstGeom prst="rect">
            <a:avLst/>
          </a:prstGeom>
          <a:noFill/>
        </p:spPr>
      </p:pic>
      <p:pic>
        <p:nvPicPr>
          <p:cNvPr id="1026" name="Picture 2" descr="C:\Users\Miky\AppData\Local\Microsoft\Windows\Temporary Internet Files\Content.IE5\04I5OJ3P\MP90042521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653136"/>
            <a:ext cx="745802" cy="1124744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LW6J9F0F\MC90041237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4221088"/>
            <a:ext cx="1139825" cy="184150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50TDOXPI\MC9002323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2492896"/>
            <a:ext cx="1347492" cy="150228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Řeč, papír, zvuk, TV…pohádky kolem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Předávání pohádek 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/>
              <a:t>/</a:t>
            </a:r>
            <a:r>
              <a:rPr lang="cs-CZ" b="1" dirty="0" smtClean="0">
                <a:solidFill>
                  <a:srgbClr val="FF0000"/>
                </a:solidFill>
              </a:rPr>
              <a:t>prošly vývojem/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ústní tradice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knihy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televize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DVD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zvukové nosiče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Miky\AppData\Local\Microsoft\Windows\Temporary Internet Files\Content.IE5\XXX31AIT\MC90040462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380312" y="836712"/>
            <a:ext cx="1667718" cy="1908175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04I5OJ3P\MC9004357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772816"/>
            <a:ext cx="2039712" cy="1728192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LW6J9F0F\MC9004358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3573016"/>
            <a:ext cx="4556125" cy="27495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Znaky pohádek - doplň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C:\Users\Miky\AppData\Local\Microsoft\Windows\Temporary Internet Files\Content.IE5\XXX31AIT\MC90040462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2060848"/>
            <a:ext cx="822325" cy="954088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50TDOXPI\MC90043023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1628800"/>
            <a:ext cx="1698625" cy="1920875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XXX31AIT\MM900365297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96336" y="404664"/>
            <a:ext cx="1028700" cy="1028700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LW6J9F0F\MM900213511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6" y="2060848"/>
            <a:ext cx="968499" cy="1219200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50TDOXPI\MC90041561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3568" y="262140"/>
            <a:ext cx="1152128" cy="11232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Předávání pohádek – doplň</a:t>
            </a:r>
            <a:r>
              <a:rPr lang="cs-CZ" dirty="0" smtClean="0">
                <a:solidFill>
                  <a:schemeClr val="bg1"/>
                </a:solidFill>
              </a:rPr>
              <a:t>, možnosti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C:\Users\Miky\AppData\Local\Microsoft\Windows\Temporary Internet Files\Content.IE5\04I5OJ3P\MP90043940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12342" y="4005064"/>
            <a:ext cx="1321656" cy="1728192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XXX31AIT\MC90041559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1412776"/>
            <a:ext cx="1711926" cy="165192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Jaké znáš pohádkové postavy</a:t>
            </a:r>
            <a:r>
              <a:rPr lang="cs-CZ" dirty="0" smtClean="0"/>
              <a:t>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Miky\AppData\Local\Microsoft\Windows\Temporary Internet Files\Content.IE5\XXX31AIT\MC90041561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1556792"/>
            <a:ext cx="1128143" cy="1228173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04I5OJ3P\MC90043584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0550" y="2780928"/>
            <a:ext cx="2203450" cy="3298825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LW6J9F0F\MC90042350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52120" y="5033772"/>
            <a:ext cx="1164946" cy="1824228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50TDOXPI\MC90042637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04048" y="1124744"/>
            <a:ext cx="1828800" cy="1097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1331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3317" name="Text Box 3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67082" y="1609725"/>
            <a:ext cx="7239000" cy="48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269875" indent="-269875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1600" smtClean="0">
                <a:solidFill>
                  <a:srgbClr val="CCCCFF"/>
                </a:solidFill>
                <a:hlinkClick r:id="rId4"/>
              </a:rPr>
              <a:t>WWW.OFFICE.MICROSOFT.COM</a:t>
            </a: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582871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285</Words>
  <Application>Microsoft Office PowerPoint</Application>
  <PresentationFormat>Předvádění na obrazovce (4:3)</PresentationFormat>
  <Paragraphs>48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Maminko, ještě tu o Karkulce… co je vlastně pohádka</vt:lpstr>
      <vt:lpstr>Snímek 4</vt:lpstr>
      <vt:lpstr>Hloupý Honza…představitel české pohádky</vt:lpstr>
      <vt:lpstr>Řeč, papír, zvuk, TV…pohádky kolem nás</vt:lpstr>
      <vt:lpstr>Znaky pohádek - doplň</vt:lpstr>
      <vt:lpstr>Předávání pohádek – doplň, možnosti</vt:lpstr>
      <vt:lpstr>Jaké znáš pohádkové postavy?</vt:lpstr>
      <vt:lpstr>Snímek 10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29</cp:revision>
  <dcterms:created xsi:type="dcterms:W3CDTF">2011-06-20T10:40:08Z</dcterms:created>
  <dcterms:modified xsi:type="dcterms:W3CDTF">2013-06-25T21:45:33Z</dcterms:modified>
</cp:coreProperties>
</file>