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57" r:id="rId3"/>
    <p:sldId id="280" r:id="rId4"/>
    <p:sldId id="287" r:id="rId5"/>
    <p:sldId id="288" r:id="rId6"/>
    <p:sldId id="289" r:id="rId7"/>
    <p:sldId id="290" r:id="rId8"/>
    <p:sldId id="291" r:id="rId9"/>
    <p:sldId id="273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6" d="100"/>
          <a:sy n="86" d="100"/>
        </p:scale>
        <p:origin x="-168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VY_32_INOVACE_02_ </a:t>
          </a:r>
          <a:r>
            <a:rPr lang="cs-CZ" sz="2000" dirty="0" smtClean="0"/>
            <a:t>Pohádky z pařezové chaloupky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Vondráková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 custLinFactNeighborX="-205" custLinFactNeighborY="-643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C8C537B1-8044-41C5-AE22-0E64CD2630A5}" type="pres">
      <dgm:prSet presAssocID="{4C35D32F-0EAB-4CD7-82EE-45574DC2A586}" presName="vertSpace4" presStyleLbl="node1" presStyleIdx="2" presStyleCnt="4"/>
      <dgm:spPr/>
    </dgm:pt>
    <dgm:pt modelId="{BB53C6A9-16DD-471B-8B13-13709B88D67D}" type="pres">
      <dgm:prSet presAssocID="{4C35D32F-0EAB-4CD7-82EE-45574DC2A586}" presName="circle4" presStyleLbl="node1" presStyleIdx="3" presStyleCnt="4"/>
      <dgm:spPr/>
    </dgm:pt>
    <dgm:pt modelId="{D4D0189B-FA76-4A66-8423-699B3222F075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B64CB1-2FBE-40F4-AB96-58659A2D157A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C903A4B-A2D7-49A5-AA5F-F42F55B462CA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68863E84-67A7-4E34-B6FC-A2DD96292763}" type="presOf" srcId="{D1B46980-6531-4606-95E6-44980827E919}" destId="{6140AFEC-043D-4C43-A2F9-D0F5331DF3A3}" srcOrd="0" destOrd="0" presId="urn:microsoft.com/office/officeart/2005/8/layout/target3"/>
    <dgm:cxn modelId="{297F8D9F-A855-45AB-8596-7B315D1210EA}" type="presOf" srcId="{4C35D32F-0EAB-4CD7-82EE-45574DC2A586}" destId="{05B64CB1-2FBE-40F4-AB96-58659A2D157A}" srcOrd="1" destOrd="0" presId="urn:microsoft.com/office/officeart/2005/8/layout/target3"/>
    <dgm:cxn modelId="{8D69C6B4-D3B5-4023-9020-D82F9CB9D826}" type="presOf" srcId="{D1D4F407-5343-4D3F-B5B9-D407B03CAEB4}" destId="{D005CE8C-CC26-4C3E-AC11-E15060ECD759}" srcOrd="0" destOrd="0" presId="urn:microsoft.com/office/officeart/2005/8/layout/target3"/>
    <dgm:cxn modelId="{8C19E6AB-52CA-4AD7-9C0F-E122208631CB}" type="presOf" srcId="{D1D4F407-5343-4D3F-B5B9-D407B03CAEB4}" destId="{AED2198E-93D5-4001-81B4-73124B309672}" srcOrd="1" destOrd="0" presId="urn:microsoft.com/office/officeart/2005/8/layout/target3"/>
    <dgm:cxn modelId="{0872A68D-E0E0-4EF3-AF70-EAA1849E0B7D}" type="presOf" srcId="{B651F6E3-6281-48DB-9319-2AEAFDAE7572}" destId="{619D679B-A015-4ECF-8348-D1034C574F40}" srcOrd="0" destOrd="0" presId="urn:microsoft.com/office/officeart/2005/8/layout/target3"/>
    <dgm:cxn modelId="{8B030C24-C278-46DB-A662-47138399AAE4}" type="presOf" srcId="{4C35D32F-0EAB-4CD7-82EE-45574DC2A586}" destId="{D4D0189B-FA76-4A66-8423-699B3222F075}" srcOrd="0" destOrd="0" presId="urn:microsoft.com/office/officeart/2005/8/layout/target3"/>
    <dgm:cxn modelId="{F3410A12-B7A5-40E0-8079-67813C19DC38}" type="presOf" srcId="{B651F6E3-6281-48DB-9319-2AEAFDAE7572}" destId="{6BB5E863-4638-4E1D-BFDE-399D028AC4ED}" srcOrd="1" destOrd="0" presId="urn:microsoft.com/office/officeart/2005/8/layout/target3"/>
    <dgm:cxn modelId="{1B5EE9D3-56E0-47D5-8E03-4977A49BDDB7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6EB524B-8F9B-4FF0-8DB5-199A42242716}" type="presParOf" srcId="{333A1088-737F-45CB-B68E-254E46348037}" destId="{F5ABB229-8D3B-4694-996A-96F23CF14429}" srcOrd="0" destOrd="0" presId="urn:microsoft.com/office/officeart/2005/8/layout/target3"/>
    <dgm:cxn modelId="{BF9D8BE9-3102-48ED-A72F-917E3C8AED54}" type="presParOf" srcId="{333A1088-737F-45CB-B68E-254E46348037}" destId="{F41139FD-01EE-4571-8B17-4FB00FC51163}" srcOrd="1" destOrd="0" presId="urn:microsoft.com/office/officeart/2005/8/layout/target3"/>
    <dgm:cxn modelId="{BD548E38-4EFD-4AF7-A92A-A006A38C08ED}" type="presParOf" srcId="{333A1088-737F-45CB-B68E-254E46348037}" destId="{D005CE8C-CC26-4C3E-AC11-E15060ECD759}" srcOrd="2" destOrd="0" presId="urn:microsoft.com/office/officeart/2005/8/layout/target3"/>
    <dgm:cxn modelId="{459BC01F-062C-47D4-BE65-0134399F98FB}" type="presParOf" srcId="{333A1088-737F-45CB-B68E-254E46348037}" destId="{2C702D82-9B77-49B7-9568-BB8EB47C3372}" srcOrd="3" destOrd="0" presId="urn:microsoft.com/office/officeart/2005/8/layout/target3"/>
    <dgm:cxn modelId="{272BF3D1-6380-4F22-AEBB-8CF5E4737A0A}" type="presParOf" srcId="{333A1088-737F-45CB-B68E-254E46348037}" destId="{A52A0455-90FF-4808-ABD0-F02540D31D5A}" srcOrd="4" destOrd="0" presId="urn:microsoft.com/office/officeart/2005/8/layout/target3"/>
    <dgm:cxn modelId="{3662A257-1608-4D94-A420-7F64101AC65A}" type="presParOf" srcId="{333A1088-737F-45CB-B68E-254E46348037}" destId="{6140AFEC-043D-4C43-A2F9-D0F5331DF3A3}" srcOrd="5" destOrd="0" presId="urn:microsoft.com/office/officeart/2005/8/layout/target3"/>
    <dgm:cxn modelId="{FDBA4A69-352E-4059-98E6-7023798C7ABA}" type="presParOf" srcId="{333A1088-737F-45CB-B68E-254E46348037}" destId="{9358AC05-5D7D-4327-9F80-1AD486AEA664}" srcOrd="6" destOrd="0" presId="urn:microsoft.com/office/officeart/2005/8/layout/target3"/>
    <dgm:cxn modelId="{36BC495B-2114-44B1-8CFA-3E0A6C6341C2}" type="presParOf" srcId="{333A1088-737F-45CB-B68E-254E46348037}" destId="{313FC574-E1CD-4FB4-B054-0B805CE0447D}" srcOrd="7" destOrd="0" presId="urn:microsoft.com/office/officeart/2005/8/layout/target3"/>
    <dgm:cxn modelId="{B5578C3B-A8D4-4127-92DA-C96502ACE3B6}" type="presParOf" srcId="{333A1088-737F-45CB-B68E-254E46348037}" destId="{619D679B-A015-4ECF-8348-D1034C574F40}" srcOrd="8" destOrd="0" presId="urn:microsoft.com/office/officeart/2005/8/layout/target3"/>
    <dgm:cxn modelId="{E8643A1E-D1E2-4986-AB18-CF7DD1DCFFF8}" type="presParOf" srcId="{333A1088-737F-45CB-B68E-254E46348037}" destId="{C8C537B1-8044-41C5-AE22-0E64CD2630A5}" srcOrd="9" destOrd="0" presId="urn:microsoft.com/office/officeart/2005/8/layout/target3"/>
    <dgm:cxn modelId="{08E9415E-EA45-4DCE-9410-E0E7E017295E}" type="presParOf" srcId="{333A1088-737F-45CB-B68E-254E46348037}" destId="{BB53C6A9-16DD-471B-8B13-13709B88D67D}" srcOrd="10" destOrd="0" presId="urn:microsoft.com/office/officeart/2005/8/layout/target3"/>
    <dgm:cxn modelId="{ED29C7F2-E029-433E-BC80-7B3AE963EEEA}" type="presParOf" srcId="{333A1088-737F-45CB-B68E-254E46348037}" destId="{D4D0189B-FA76-4A66-8423-699B3222F075}" srcOrd="11" destOrd="0" presId="urn:microsoft.com/office/officeart/2005/8/layout/target3"/>
    <dgm:cxn modelId="{137DED61-71F4-405D-BFA9-C3F8EF148BF3}" type="presParOf" srcId="{333A1088-737F-45CB-B68E-254E46348037}" destId="{AED2198E-93D5-4001-81B4-73124B309672}" srcOrd="12" destOrd="0" presId="urn:microsoft.com/office/officeart/2005/8/layout/target3"/>
    <dgm:cxn modelId="{3FF84EBB-FDCB-4E42-8F89-BBC3B1ED77B0}" type="presParOf" srcId="{333A1088-737F-45CB-B68E-254E46348037}" destId="{2BE915AB-18AA-4053-B92C-3BFC9ED204BB}" srcOrd="13" destOrd="0" presId="urn:microsoft.com/office/officeart/2005/8/layout/target3"/>
    <dgm:cxn modelId="{B38C22BB-37D4-476C-AB64-8B72E6E5DF1A}" type="presParOf" srcId="{333A1088-737F-45CB-B68E-254E46348037}" destId="{6BB5E863-4638-4E1D-BFDE-399D028AC4ED}" srcOrd="14" destOrd="0" presId="urn:microsoft.com/office/officeart/2005/8/layout/target3"/>
    <dgm:cxn modelId="{C63D94EC-4290-4612-BF1B-B30478DC8DF1}" type="presParOf" srcId="{333A1088-737F-45CB-B68E-254E46348037}" destId="{05B64CB1-2FBE-40F4-AB96-58659A2D157A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541389"/>
      </dsp:txXfrm>
    </dsp:sp>
    <dsp:sp modelId="{A52A0455-90FF-4808-ABD0-F02540D31D5A}">
      <dsp:nvSpPr>
        <dsp:cNvPr id="0" name=""/>
        <dsp:cNvSpPr/>
      </dsp:nvSpPr>
      <dsp:spPr>
        <a:xfrm>
          <a:off x="334387" y="541389"/>
          <a:ext cx="1878939" cy="187893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541389"/>
          <a:ext cx="6498543" cy="18789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Vondráková</a:t>
          </a:r>
          <a:endParaRPr lang="cs-CZ" sz="2000" kern="1200" dirty="0"/>
        </a:p>
      </dsp:txBody>
      <dsp:txXfrm>
        <a:off x="1273857" y="541389"/>
        <a:ext cx="6498543" cy="541389"/>
      </dsp:txXfrm>
    </dsp:sp>
    <dsp:sp modelId="{313FC574-E1CD-4FB4-B054-0B805CE0447D}">
      <dsp:nvSpPr>
        <dsp:cNvPr id="0" name=""/>
        <dsp:cNvSpPr/>
      </dsp:nvSpPr>
      <dsp:spPr>
        <a:xfrm>
          <a:off x="666294" y="1074997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1082778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VY_32_INOVACE_02_ </a:t>
          </a:r>
          <a:r>
            <a:rPr lang="cs-CZ" sz="2000" kern="1200" dirty="0" smtClean="0"/>
            <a:t>Pohádky z pařezové chaloupky</a:t>
          </a:r>
          <a:endParaRPr lang="cs-CZ" sz="2000" kern="1200" dirty="0"/>
        </a:p>
      </dsp:txBody>
      <dsp:txXfrm>
        <a:off x="1273857" y="1082778"/>
        <a:ext cx="6498543" cy="541389"/>
      </dsp:txXfrm>
    </dsp:sp>
    <dsp:sp modelId="{BB53C6A9-16DD-471B-8B13-13709B88D67D}">
      <dsp:nvSpPr>
        <dsp:cNvPr id="0" name=""/>
        <dsp:cNvSpPr/>
      </dsp:nvSpPr>
      <dsp:spPr>
        <a:xfrm>
          <a:off x="1003162" y="1624167"/>
          <a:ext cx="541389" cy="54138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D0189B-FA76-4A66-8423-699B3222F075}">
      <dsp:nvSpPr>
        <dsp:cNvPr id="0" name=""/>
        <dsp:cNvSpPr/>
      </dsp:nvSpPr>
      <dsp:spPr>
        <a:xfrm>
          <a:off x="1273857" y="1624167"/>
          <a:ext cx="6498543" cy="54138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24167"/>
        <a:ext cx="6498543" cy="541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B1B5A4F-718D-435B-9D84-1479787BABCD}" type="datetimeFigureOut">
              <a:rPr lang="cs-CZ"/>
              <a:pPr>
                <a:defRPr/>
              </a:pPr>
              <a:t>4.2.2013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00341B5-EE1D-4BC9-A133-2DAC9483D2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5967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112DB-5A21-44B6-8479-33E918091E5F}" type="datetimeFigureOut">
              <a:rPr lang="cs-CZ"/>
              <a:pPr>
                <a:defRPr/>
              </a:pPr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0794B-8C1B-4210-915F-E6934DEBBE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CD3D2-8482-4B24-87A6-5EBAE4F4A596}" type="datetimeFigureOut">
              <a:rPr lang="cs-CZ"/>
              <a:pPr>
                <a:defRPr/>
              </a:pPr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1345B-D0DB-4137-8159-925BA68B51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2182F-134B-4871-AB79-E23814E56183}" type="datetimeFigureOut">
              <a:rPr lang="cs-CZ"/>
              <a:pPr>
                <a:defRPr/>
              </a:pPr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1AFD2E-B921-40BF-AE9C-7D831D0069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3E65F-EABC-425E-BB3B-87A4AFAE65C9}" type="datetimeFigureOut">
              <a:rPr lang="cs-CZ"/>
              <a:pPr>
                <a:defRPr/>
              </a:pPr>
              <a:t>4.2.2013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1DE75-E5A5-4B31-9A9F-766FBC8F36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105ED-EF01-4856-BD5A-598E967B7D54}" type="datetimeFigureOut">
              <a:rPr lang="cs-CZ"/>
              <a:pPr>
                <a:defRPr/>
              </a:pPr>
              <a:t>4.2.2013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E9252-4913-495B-A955-E197A873E1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35759-C74F-47A7-99B8-BDE19265C2F8}" type="datetimeFigureOut">
              <a:rPr lang="cs-CZ"/>
              <a:pPr>
                <a:defRPr/>
              </a:pPr>
              <a:t>4.2.2013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E67AE-E1D1-4EEE-AB1B-F7B0860E5D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D46B6-3255-4A07-97A8-9EA135F13225}" type="datetimeFigureOut">
              <a:rPr lang="cs-CZ"/>
              <a:pPr>
                <a:defRPr/>
              </a:pPr>
              <a:t>4.2.2013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7A4D9-1942-4AAF-AC68-81C7BE99BA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ECD64-15EF-4620-8957-34E78677510A}" type="datetimeFigureOut">
              <a:rPr lang="cs-CZ"/>
              <a:pPr>
                <a:defRPr/>
              </a:pPr>
              <a:t>4.2.2013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D7D71-CE07-49DB-BD71-842ADCBC1C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FF1AD-BFD3-4F4E-BC61-3D5FF8C7AE3E}" type="datetimeFigureOut">
              <a:rPr lang="cs-CZ"/>
              <a:pPr>
                <a:defRPr/>
              </a:pPr>
              <a:t>4.2.2013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A6370-0445-4DB0-9AC3-A9B4986EA4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D842C-9639-4E82-9380-3A9D9F8AFDCD}" type="datetimeFigureOut">
              <a:rPr lang="cs-CZ"/>
              <a:pPr>
                <a:defRPr/>
              </a:pPr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74054-1901-47B2-B43F-75EFD6B58F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21666-A7ED-4DF0-8BEF-0C4E72D624C9}" type="datetimeFigureOut">
              <a:rPr lang="cs-CZ"/>
              <a:pPr>
                <a:defRPr/>
              </a:pPr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AEEE1-5A76-4DAE-B801-6BEFB3FF49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EF5DF2-34C9-44BB-AF9B-53B7236B03D7}" type="datetimeFigureOut">
              <a:rPr lang="cs-CZ"/>
              <a:pPr>
                <a:defRPr/>
              </a:pPr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065A90-6853-4537-8C75-4C8478CE46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://www.pred-spanim.cz/kremilek-a-vochomurka/kremilek-a-vochomurka-2/" TargetMode="External"/><Relationship Id="rId7" Type="http://schemas.openxmlformats.org/officeDocument/2006/relationships/hyperlink" Target="http://www.pred-spanim.cz/kremilek-a-vochomurka/kremilek-a-vochomurka-5/" TargetMode="Externa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hyperlink" Target="http://www.pred-spanim.cz/kremilek-a-vochomurka/kremilek-a-vochomurka-1/" TargetMode="Externa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pred-spanim.cz/kremilek-a-vochomurka/kremilek-a-vochomurka-1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d-spanim.cz/kremilek-a-vochomurka/kremilek-a-vochomurka-7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hyperlink" Target="http://www.pred-spanim.cz/kremilek-a-vochomurka/kremilek-a-vochomurka-14/" TargetMode="Externa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ed-spanim.cz/kremilek-a-vochomurka/kremilek-a-vochomurka-9/" TargetMode="External"/><Relationship Id="rId3" Type="http://schemas.openxmlformats.org/officeDocument/2006/relationships/image" Target="../media/image9.jpeg"/><Relationship Id="rId7" Type="http://schemas.openxmlformats.org/officeDocument/2006/relationships/image" Target="../media/image3.jpeg"/><Relationship Id="rId2" Type="http://schemas.openxmlformats.org/officeDocument/2006/relationships/hyperlink" Target="http://www.pred-spanim.cz/kremilek-a-vochomurka/kremilek-a-vochomurka-11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red-spanim.cz/kremilek-a-vochomurka/kremilek-a-vochomurka-2/" TargetMode="External"/><Relationship Id="rId11" Type="http://schemas.openxmlformats.org/officeDocument/2006/relationships/image" Target="../media/image4.jpeg"/><Relationship Id="rId5" Type="http://schemas.openxmlformats.org/officeDocument/2006/relationships/image" Target="../media/image10.jpeg"/><Relationship Id="rId10" Type="http://schemas.openxmlformats.org/officeDocument/2006/relationships/hyperlink" Target="http://www.pred-spanim.cz/kremilek-a-vochomurka/kremilek-a-vochomurka-1/" TargetMode="External"/><Relationship Id="rId4" Type="http://schemas.openxmlformats.org/officeDocument/2006/relationships/hyperlink" Target="http://www.pred-spanim.cz/kremilek-a-vochomurka/kremilek-a-vochomurka-3/" TargetMode="External"/><Relationship Id="rId9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hyperlink" Target="http://www.pred-spanim.cz/kremilek-a-vochomurka/?zobrazena_strana=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4928480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Materiál slouží k použití na interaktivní tabuli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Český jazyk a literatura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 Práce s knihou Pohádky z pařezové chaloupky,   návazné otázky ke knize 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dirty="0" smtClean="0"/>
              <a:t>    procvičování čtení s porozuměním.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Využití v hodinách čtení a literární výchovy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smtClean="0"/>
              <a:t>v </a:t>
            </a:r>
            <a:r>
              <a:rPr lang="cs-CZ" smtClean="0"/>
              <a:t>2.- </a:t>
            </a:r>
            <a:r>
              <a:rPr lang="cs-CZ" dirty="0" smtClean="0"/>
              <a:t>3.ročníku.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dirty="0" smtClean="0"/>
              <a:t>                                                                  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3558" y="519906"/>
            <a:ext cx="8229600" cy="1143000"/>
          </a:xfrm>
          <a:solidFill>
            <a:schemeClr val="accent3">
              <a:lumMod val="60000"/>
              <a:lumOff val="40000"/>
            </a:schemeClr>
          </a:soli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Pohádky z pařezové chaloupky</a:t>
            </a:r>
            <a:endParaRPr lang="cs-CZ" dirty="0"/>
          </a:p>
        </p:txBody>
      </p:sp>
      <p:pic>
        <p:nvPicPr>
          <p:cNvPr id="4099" name="Picture 3" descr="C:\Program Files\Microsoft Office\MEDIA\CAGCAT10\j0299125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1100137" cy="180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Zástupný symbol pro obsah 4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Autor knihy: Václav Čtvrtek</a:t>
            </a:r>
          </a:p>
          <a:p>
            <a:pPr eaLnBrk="1" hangingPunct="1"/>
            <a:r>
              <a:rPr lang="cs-CZ" dirty="0" smtClean="0"/>
              <a:t>Hlavní postavy: Křemílek a </a:t>
            </a:r>
            <a:r>
              <a:rPr lang="cs-CZ" dirty="0" err="1" smtClean="0"/>
              <a:t>Vochomůrka</a:t>
            </a:r>
            <a:endParaRPr lang="cs-CZ" dirty="0" smtClean="0"/>
          </a:p>
          <a:p>
            <a:pPr eaLnBrk="1" hangingPunct="1"/>
            <a:r>
              <a:rPr lang="cs-CZ" dirty="0" smtClean="0"/>
              <a:t>Ilustrace: Zdeněk Smetana</a:t>
            </a:r>
          </a:p>
        </p:txBody>
      </p:sp>
      <p:pic>
        <p:nvPicPr>
          <p:cNvPr id="7170" name="Picture 2" descr="Křemílek a Vochomůrka (2)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4365104"/>
            <a:ext cx="1512168" cy="1159000"/>
          </a:xfrm>
          <a:prstGeom prst="rect">
            <a:avLst/>
          </a:prstGeom>
          <a:noFill/>
        </p:spPr>
      </p:pic>
      <p:pic>
        <p:nvPicPr>
          <p:cNvPr id="7172" name="Picture 4" descr="Křemílek a Vochomůrka (1)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4581128"/>
            <a:ext cx="1190625" cy="942976"/>
          </a:xfrm>
          <a:prstGeom prst="rect">
            <a:avLst/>
          </a:prstGeom>
          <a:noFill/>
        </p:spPr>
      </p:pic>
      <p:pic>
        <p:nvPicPr>
          <p:cNvPr id="7174" name="Picture 6" descr="Křemílek a Vochomůrka (5)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7864" y="3789040"/>
            <a:ext cx="2360988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Jak měli hodiny s jednou ručičkou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400" b="1" dirty="0" smtClean="0"/>
              <a:t>N</a:t>
            </a:r>
            <a:r>
              <a:rPr lang="cs-CZ" sz="1000" b="1" dirty="0" smtClean="0"/>
              <a:t>a</a:t>
            </a:r>
            <a:r>
              <a:rPr lang="cs-CZ" sz="1200" b="1" dirty="0" smtClean="0"/>
              <a:t> pasece stála pařezová chaloupka. V chaloupce byla světnice a v té světnici spali dva mužíčkové. Ten, co byl přikrytý červenobíle pruhovanou peřinou, se jmenoval Křemílek. Atp. </a:t>
            </a:r>
            <a:r>
              <a:rPr lang="cs-CZ" sz="1200" b="1" dirty="0" err="1" smtClean="0"/>
              <a:t>modrobíle</a:t>
            </a:r>
            <a:r>
              <a:rPr lang="cs-CZ" sz="1200" b="1" dirty="0" smtClean="0"/>
              <a:t>  pruhovanou peřinou říkali  Vochomůrka. Anebo se to dá povědět i jinak. Křemílek byl spíš hubený a   </a:t>
            </a:r>
            <a:r>
              <a:rPr lang="cs-CZ" sz="1200" b="1" dirty="0" err="1" smtClean="0"/>
              <a:t>Vochomůrka</a:t>
            </a:r>
            <a:r>
              <a:rPr lang="cs-CZ" sz="1200" b="1" dirty="0" smtClean="0"/>
              <a:t>   spíš tlustý. Anebo se to dá říct ještě jinak. Zkrátka jak kdo chce, ale nikdy stejně.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Ve světnici tikaly hodiny, měly jen jednu ručičku a na číselníku bylo kolem dokola napsáno JARO – LÉTO – PODZIM – ZIMA.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Když ručička došla k jaru, posadil se Křemílek na posteli a povídá: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„ </a:t>
            </a:r>
            <a:r>
              <a:rPr lang="cs-CZ" sz="1200" b="1" dirty="0" err="1" smtClean="0"/>
              <a:t>Vochomůrko</a:t>
            </a:r>
            <a:r>
              <a:rPr lang="cs-CZ" sz="1200" b="1" dirty="0" smtClean="0"/>
              <a:t>  , vstávej.“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„Ještě se mi nechce,“ zívl si   </a:t>
            </a:r>
            <a:r>
              <a:rPr lang="cs-CZ" sz="1200" b="1" dirty="0" err="1" smtClean="0"/>
              <a:t>Vochomůrka</a:t>
            </a:r>
            <a:r>
              <a:rPr lang="cs-CZ" sz="1200" b="1" dirty="0" smtClean="0"/>
              <a:t>.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Křemílek vyskočil z postele a zotvíral okenice.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„Venku už je jaro,“ povídá.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„A kdo za to může?“ zabručel  </a:t>
            </a:r>
            <a:r>
              <a:rPr lang="cs-CZ" sz="1200" b="1" dirty="0" err="1" smtClean="0"/>
              <a:t>Vochomůrka</a:t>
            </a:r>
            <a:r>
              <a:rPr lang="cs-CZ" sz="1200" b="1" dirty="0" smtClean="0"/>
              <a:t> a ukázal na hodiny s jednou ručičkou: 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„Můžou za to tyhle hodiny!“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„Tak už vstávej,“ řekl Křemílek.</a:t>
            </a:r>
          </a:p>
          <a:p>
            <a:pPr marL="0" indent="0">
              <a:buNone/>
            </a:pPr>
            <a:r>
              <a:rPr lang="cs-CZ" sz="1200" b="1" dirty="0" smtClean="0"/>
              <a:t>,,Až se </a:t>
            </a:r>
            <a:r>
              <a:rPr lang="cs-CZ" sz="1200" b="1" dirty="0" err="1" smtClean="0"/>
              <a:t>protáhnu,‘‘zívl</a:t>
            </a:r>
            <a:r>
              <a:rPr lang="cs-CZ" sz="1200" b="1" dirty="0" smtClean="0"/>
              <a:t> si Vochomůrka a začal se protahovat a protahoval se, až vrazil  loktem do hodin s jednou ručičkou.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Ručička se zakymácela a ve světnici se rychle za sebou vystřídaly jaro, léto, podzim a zima. Taky venku na pasece hned svítilo sluníčko, hned hřměla bouřka a foukal vítr a padal sníh.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„Ty nešiko,“ povídá Křemílek.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Vtom se udělal tak silný _____________, že se ručička na hodinách zadrhla. Křemílek včas skočil do postele pod peřinu, </a:t>
            </a:r>
            <a:r>
              <a:rPr lang="cs-CZ" sz="1200" b="1" dirty="0" err="1" smtClean="0"/>
              <a:t>Vochomůrka</a:t>
            </a:r>
            <a:r>
              <a:rPr lang="cs-CZ" sz="1200" b="1" dirty="0" smtClean="0"/>
              <a:t> nestihl a dostal třeskutou rýmu. Kýchl jako z brokovnice a povídá: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„Za všechno můžou hodiny s jednou ručičkou.“ </a:t>
            </a:r>
            <a:endParaRPr lang="cs-CZ" sz="1200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4" descr="Křemílek a Vochomůrka (1)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3501008"/>
            <a:ext cx="1190625" cy="94297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????????????????????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r>
              <a:rPr lang="cs-CZ" b="1" dirty="0" smtClean="0"/>
              <a:t>Jak se jmenoval mužíček, který spal pod </a:t>
            </a:r>
            <a:r>
              <a:rPr lang="cs-CZ" b="1" dirty="0" err="1" smtClean="0"/>
              <a:t>modrobíle</a:t>
            </a:r>
            <a:r>
              <a:rPr lang="cs-CZ" b="1" dirty="0" smtClean="0"/>
              <a:t> pruhovanou peřinou?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r>
              <a:rPr lang="cs-CZ" b="1" dirty="0" smtClean="0"/>
              <a:t>Jmenoval se ____________________. </a:t>
            </a:r>
          </a:p>
          <a:p>
            <a:endParaRPr lang="cs-CZ" b="1" dirty="0" smtClean="0"/>
          </a:p>
          <a:p>
            <a:r>
              <a:rPr lang="cs-CZ" b="1" dirty="0" smtClean="0"/>
              <a:t>Byl spíše _______________________. </a:t>
            </a: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pic>
        <p:nvPicPr>
          <p:cNvPr id="8" name="Picture 2" descr="Křemílek a Vochomůrka (7)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332656"/>
            <a:ext cx="11906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Křemílek a Vochomůrka (14)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332656"/>
            <a:ext cx="1190625" cy="9429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??????????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txBody>
          <a:bodyPr/>
          <a:lstStyle/>
          <a:p>
            <a:pPr>
              <a:buNone/>
            </a:pPr>
            <a:r>
              <a:rPr lang="cs-CZ" sz="1400" b="1" dirty="0" smtClean="0"/>
              <a:t> Kolik ručiček měly hodiny ve světnici?</a:t>
            </a:r>
            <a:endParaRPr lang="cs-CZ" sz="1400" dirty="0" smtClean="0"/>
          </a:p>
          <a:p>
            <a:pPr>
              <a:buNone/>
            </a:pPr>
            <a:r>
              <a:rPr lang="cs-CZ" sz="1400" b="1" dirty="0" smtClean="0"/>
              <a:t> </a:t>
            </a:r>
            <a:endParaRPr lang="cs-CZ" sz="1400" dirty="0" smtClean="0"/>
          </a:p>
          <a:p>
            <a:r>
              <a:rPr lang="cs-CZ" sz="1400" b="1" dirty="0" smtClean="0"/>
              <a:t>Hodiny měly __________________________________.</a:t>
            </a:r>
          </a:p>
          <a:p>
            <a:endParaRPr lang="cs-CZ" sz="1400" dirty="0" smtClean="0"/>
          </a:p>
          <a:p>
            <a:pPr>
              <a:buNone/>
            </a:pPr>
            <a:r>
              <a:rPr lang="cs-CZ" sz="1400" b="1" dirty="0" smtClean="0"/>
              <a:t> Který z mužíčků nechtěl vstávat?</a:t>
            </a:r>
            <a:endParaRPr lang="cs-CZ" sz="1400" dirty="0" smtClean="0"/>
          </a:p>
          <a:p>
            <a:pPr>
              <a:buNone/>
            </a:pPr>
            <a:r>
              <a:rPr lang="cs-CZ" sz="1400" b="1" dirty="0" smtClean="0"/>
              <a:t> </a:t>
            </a:r>
            <a:endParaRPr lang="cs-CZ" sz="1400" dirty="0" smtClean="0"/>
          </a:p>
          <a:p>
            <a:pPr>
              <a:buNone/>
            </a:pPr>
            <a:r>
              <a:rPr lang="cs-CZ" sz="1400" b="1" dirty="0" smtClean="0"/>
              <a:t>Nechtěl vstávat ________________________________.</a:t>
            </a:r>
            <a:endParaRPr lang="cs-CZ" sz="1400" dirty="0" smtClean="0"/>
          </a:p>
          <a:p>
            <a:pPr>
              <a:buNone/>
            </a:pPr>
            <a:r>
              <a:rPr lang="cs-CZ" sz="1400" b="1" dirty="0" smtClean="0"/>
              <a:t> </a:t>
            </a:r>
            <a:endParaRPr lang="cs-CZ" sz="1400" dirty="0" smtClean="0"/>
          </a:p>
          <a:p>
            <a:pPr>
              <a:buNone/>
            </a:pPr>
            <a:r>
              <a:rPr lang="cs-CZ" sz="1400" b="1" dirty="0" smtClean="0"/>
              <a:t>Jaké roční období bylo?</a:t>
            </a:r>
            <a:endParaRPr lang="cs-CZ" sz="1400" dirty="0" smtClean="0"/>
          </a:p>
          <a:p>
            <a:r>
              <a:rPr lang="cs-CZ" sz="1400" b="1" dirty="0" smtClean="0"/>
              <a:t> Bylo _______________________.</a:t>
            </a:r>
          </a:p>
          <a:p>
            <a:endParaRPr lang="cs-CZ" sz="1400" dirty="0" smtClean="0"/>
          </a:p>
          <a:p>
            <a:pPr>
              <a:buNone/>
            </a:pPr>
            <a:r>
              <a:rPr lang="cs-CZ" sz="1400" b="1" dirty="0" smtClean="0"/>
              <a:t> Jakou částí těla vrazil </a:t>
            </a:r>
            <a:r>
              <a:rPr lang="cs-CZ" sz="1400" b="1" dirty="0" err="1" smtClean="0"/>
              <a:t>Vochomůrka</a:t>
            </a:r>
            <a:r>
              <a:rPr lang="cs-CZ" sz="1400" b="1" dirty="0" smtClean="0"/>
              <a:t> do hodin? Vyber správnou možnost:</a:t>
            </a:r>
            <a:endParaRPr lang="cs-CZ" sz="1400" dirty="0" smtClean="0"/>
          </a:p>
          <a:p>
            <a:pPr>
              <a:buNone/>
            </a:pPr>
            <a:r>
              <a:rPr lang="cs-CZ" sz="1400" b="1" dirty="0" smtClean="0"/>
              <a:t> </a:t>
            </a:r>
            <a:endParaRPr lang="cs-CZ" sz="1400" dirty="0" smtClean="0"/>
          </a:p>
          <a:p>
            <a:r>
              <a:rPr lang="cs-CZ" sz="1400" b="1" dirty="0" smtClean="0"/>
              <a:t>a) hlavou</a:t>
            </a:r>
            <a:endParaRPr lang="cs-CZ" sz="1400" dirty="0" smtClean="0"/>
          </a:p>
          <a:p>
            <a:r>
              <a:rPr lang="cs-CZ" sz="1400" b="1" dirty="0" smtClean="0"/>
              <a:t>b) nohou</a:t>
            </a:r>
            <a:endParaRPr lang="cs-CZ" sz="1400" dirty="0" smtClean="0"/>
          </a:p>
          <a:p>
            <a:r>
              <a:rPr lang="cs-CZ" sz="1400" b="1" dirty="0" smtClean="0"/>
              <a:t>c) loktem</a:t>
            </a:r>
            <a:endParaRPr lang="cs-CZ" sz="1400" dirty="0" smtClean="0"/>
          </a:p>
          <a:p>
            <a:r>
              <a:rPr lang="cs-CZ" sz="1400" b="1" dirty="0" smtClean="0"/>
              <a:t>d) čelem</a:t>
            </a:r>
            <a:endParaRPr lang="cs-CZ" sz="1400" dirty="0" smtClean="0"/>
          </a:p>
          <a:p>
            <a:endParaRPr lang="cs-CZ" dirty="0"/>
          </a:p>
        </p:txBody>
      </p:sp>
      <p:pic>
        <p:nvPicPr>
          <p:cNvPr id="4098" name="Picture 2" descr="Křemílek a Vochomůrka (11)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04664"/>
            <a:ext cx="1584176" cy="942976"/>
          </a:xfrm>
          <a:prstGeom prst="rect">
            <a:avLst/>
          </a:prstGeom>
          <a:noFill/>
        </p:spPr>
      </p:pic>
      <p:pic>
        <p:nvPicPr>
          <p:cNvPr id="4100" name="Picture 4" descr="Křemílek a Vochomůrka (3)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332656"/>
            <a:ext cx="1190625" cy="942976"/>
          </a:xfrm>
          <a:prstGeom prst="rect">
            <a:avLst/>
          </a:prstGeom>
          <a:noFill/>
        </p:spPr>
      </p:pic>
      <p:pic>
        <p:nvPicPr>
          <p:cNvPr id="4102" name="Picture 6" descr="Křemílek a Vochomůrka (2)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1988840"/>
            <a:ext cx="1766689" cy="1375024"/>
          </a:xfrm>
          <a:prstGeom prst="rect">
            <a:avLst/>
          </a:prstGeom>
          <a:noFill/>
        </p:spPr>
      </p:pic>
      <p:pic>
        <p:nvPicPr>
          <p:cNvPr id="4104" name="Picture 8" descr="Křemílek a Vochomůrka (9)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1560" y="332656"/>
            <a:ext cx="1194261" cy="945856"/>
          </a:xfrm>
          <a:prstGeom prst="rect">
            <a:avLst/>
          </a:prstGeom>
          <a:noFill/>
        </p:spPr>
      </p:pic>
      <p:pic>
        <p:nvPicPr>
          <p:cNvPr id="4106" name="Picture 10" descr="Křemílek a Vochomůrka (1)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28184" y="4149080"/>
            <a:ext cx="2190734" cy="17350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Co se udělalo???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1800" b="1" dirty="0" smtClean="0"/>
              <a:t>V úvodním textu chybí jedno slovo. Vyluštíš ho, když si pojmenuješ obrázek a zapíšeš si písmenko, jehož pořadí udává číslice pod obrázkem. Spojením písmenek vyřešíš hádanku. Řešení doplň do věty.</a:t>
            </a:r>
          </a:p>
          <a:p>
            <a:pPr>
              <a:buNone/>
            </a:pPr>
            <a:r>
              <a:rPr lang="cs-CZ" b="1" dirty="0" smtClean="0"/>
              <a:t> </a:t>
            </a:r>
            <a:r>
              <a:rPr lang="cs-CZ" dirty="0" smtClean="0"/>
              <a:t> </a:t>
            </a:r>
            <a:r>
              <a:rPr lang="cs-CZ" b="1" dirty="0" smtClean="0"/>
              <a:t> 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1                      2                     3                  3</a:t>
            </a:r>
            <a:br>
              <a:rPr lang="cs-CZ" dirty="0" smtClean="0"/>
            </a:br>
            <a:r>
              <a:rPr lang="cs-CZ" b="1" dirty="0" smtClean="0"/>
              <a:t>Udělal se silný _________________________________.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3073" name="Picture 1" descr="C:\Users\Miky\AppData\Local\Microsoft\Windows\Temporary Internet Files\Content.IE5\XXX31AIT\MP90043047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140968"/>
            <a:ext cx="1124744" cy="1124744"/>
          </a:xfrm>
          <a:prstGeom prst="rect">
            <a:avLst/>
          </a:prstGeom>
          <a:noFill/>
        </p:spPr>
      </p:pic>
      <p:pic>
        <p:nvPicPr>
          <p:cNvPr id="3074" name="Picture 2" descr="C:\Users\Miky\AppData\Local\Microsoft\Windows\Temporary Internet Files\Content.IE5\04I5OJ3P\MC90029791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3356992"/>
            <a:ext cx="1517931" cy="866160"/>
          </a:xfrm>
          <a:prstGeom prst="rect">
            <a:avLst/>
          </a:prstGeom>
          <a:noFill/>
        </p:spPr>
      </p:pic>
      <p:pic>
        <p:nvPicPr>
          <p:cNvPr id="3075" name="Picture 3" descr="C:\Program Files\Microsoft Office\MEDIA\CAGCAT10\j0149627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3068960"/>
            <a:ext cx="1874784" cy="1332113"/>
          </a:xfrm>
          <a:prstGeom prst="rect">
            <a:avLst/>
          </a:prstGeom>
          <a:noFill/>
        </p:spPr>
      </p:pic>
      <p:pic>
        <p:nvPicPr>
          <p:cNvPr id="3076" name="Picture 4" descr="C:\Users\Miky\AppData\Local\Microsoft\Windows\Temporary Internet Files\Content.IE5\LW6J9F0F\MC90032445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3140968"/>
            <a:ext cx="1052929" cy="106193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??????????????????????????????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Tím samozřejmě pohádka neskončila. Vochomůrka vyhodil hodiny oknem ven a odnesl je jeden pták. </a:t>
            </a:r>
            <a:r>
              <a:rPr lang="cs-CZ" b="1" dirty="0"/>
              <a:t>K</a:t>
            </a:r>
            <a:r>
              <a:rPr lang="cs-CZ" b="1" dirty="0" smtClean="0"/>
              <a:t>terý to byl</a:t>
            </a:r>
            <a:r>
              <a:rPr lang="cs-CZ" b="1" dirty="0"/>
              <a:t>?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 </a:t>
            </a:r>
            <a:endParaRPr lang="cs-CZ" dirty="0" smtClean="0"/>
          </a:p>
        </p:txBody>
      </p:sp>
      <p:sp>
        <p:nvSpPr>
          <p:cNvPr id="4" name="Obdélník 3"/>
          <p:cNvSpPr/>
          <p:nvPr/>
        </p:nvSpPr>
        <p:spPr>
          <a:xfrm>
            <a:off x="1763688" y="443711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627784" y="4437112"/>
            <a:ext cx="914400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563888" y="443711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627784" y="5373216"/>
            <a:ext cx="914400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436096" y="3573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499992" y="3573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563888" y="3573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627784" y="3573016"/>
            <a:ext cx="914400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164288" y="53732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300192" y="53732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436096" y="53732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499992" y="53732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563888" y="53732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49" name="Picture 1" descr="C:\Users\Miky\AppData\Local\Microsoft\Windows\Temporary Internet Files\Content.IE5\XXX31AIT\MC90021547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2996952"/>
            <a:ext cx="1498306" cy="1603382"/>
          </a:xfrm>
          <a:prstGeom prst="rect">
            <a:avLst/>
          </a:prstGeom>
          <a:noFill/>
        </p:spPr>
      </p:pic>
      <p:pic>
        <p:nvPicPr>
          <p:cNvPr id="2050" name="Picture 2" descr="C:\Users\Miky\AppData\Local\Microsoft\Windows\Temporary Internet Files\Content.IE5\50TDOXPI\MC90044177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221088"/>
            <a:ext cx="1371600" cy="1371600"/>
          </a:xfrm>
          <a:prstGeom prst="rect">
            <a:avLst/>
          </a:prstGeom>
          <a:noFill/>
        </p:spPr>
      </p:pic>
      <p:pic>
        <p:nvPicPr>
          <p:cNvPr id="2051" name="Picture 3" descr="C:\Users\Miky\AppData\Local\Microsoft\Windows\Temporary Internet Files\Content.IE5\04I5OJ3P\MC90029004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5517232"/>
            <a:ext cx="1225236" cy="108339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Použité zdroje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pred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spanim.cz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kremilek</a:t>
            </a:r>
            <a:r>
              <a:rPr lang="cs-CZ" dirty="0" smtClean="0">
                <a:hlinkClick r:id="rId2"/>
              </a:rPr>
              <a:t>-a-</a:t>
            </a:r>
            <a:r>
              <a:rPr lang="cs-CZ" dirty="0" err="1" smtClean="0">
                <a:hlinkClick r:id="rId2"/>
              </a:rPr>
              <a:t>vochomurka</a:t>
            </a:r>
            <a:r>
              <a:rPr lang="cs-CZ" dirty="0" smtClean="0">
                <a:hlinkClick r:id="rId2"/>
              </a:rPr>
              <a:t>/?zobrazena_strana=1</a:t>
            </a:r>
            <a:endParaRPr lang="cs-CZ" dirty="0" smtClean="0"/>
          </a:p>
          <a:p>
            <a:pPr eaLnBrk="1" hangingPunct="1"/>
            <a:r>
              <a:rPr lang="en-GB" dirty="0" smtClean="0">
                <a:solidFill>
                  <a:srgbClr val="CCCCFF"/>
                </a:solidFill>
                <a:latin typeface="Trebuchet MS" pitchFamily="32" charset="0"/>
                <a:cs typeface="Arial Unicode MS" charset="0"/>
                <a:hlinkClick r:id="rId3"/>
              </a:rPr>
              <a:t>WWW.OFFICE.MICROSOFT.COM</a:t>
            </a:r>
          </a:p>
          <a:p>
            <a:pPr eaLnBrk="1" hangingPunct="1">
              <a:buNone/>
            </a:pPr>
            <a:endParaRPr lang="cs-CZ" dirty="0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666</TotalTime>
  <Words>142</Words>
  <Application>Microsoft Office PowerPoint</Application>
  <PresentationFormat>Předvádění na obrazovce (4:3)</PresentationFormat>
  <Paragraphs>71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</vt:lpstr>
      <vt:lpstr> Pohádky z pařezové chaloupky</vt:lpstr>
      <vt:lpstr>Jak měli hodiny s jednou ručičkou</vt:lpstr>
      <vt:lpstr>????????????????????</vt:lpstr>
      <vt:lpstr>??????????</vt:lpstr>
      <vt:lpstr>Co se udělalo???</vt:lpstr>
      <vt:lpstr>??????????????????????????????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76</cp:revision>
  <dcterms:created xsi:type="dcterms:W3CDTF">2011-06-20T10:40:08Z</dcterms:created>
  <dcterms:modified xsi:type="dcterms:W3CDTF">2013-02-04T19:47:39Z</dcterms:modified>
</cp:coreProperties>
</file>