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80" r:id="rId4"/>
    <p:sldId id="293" r:id="rId5"/>
    <p:sldId id="292" r:id="rId6"/>
    <p:sldId id="295" r:id="rId7"/>
    <p:sldId id="294" r:id="rId8"/>
    <p:sldId id="27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168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</a:t>
          </a:r>
          <a:r>
            <a:rPr lang="cs-CZ" sz="2000" dirty="0" smtClean="0"/>
            <a:t> Z deníku kocoura Modroočka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 custLinFactNeighborX="-205" custLinFactNeighborY="-643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C8C537B1-8044-41C5-AE22-0E64CD2630A5}" type="pres">
      <dgm:prSet presAssocID="{4C35D32F-0EAB-4CD7-82EE-45574DC2A586}" presName="vertSpace4" presStyleLbl="node1" presStyleIdx="2" presStyleCnt="4"/>
      <dgm:spPr/>
    </dgm:pt>
    <dgm:pt modelId="{BB53C6A9-16DD-471B-8B13-13709B88D67D}" type="pres">
      <dgm:prSet presAssocID="{4C35D32F-0EAB-4CD7-82EE-45574DC2A586}" presName="circle4" presStyleLbl="node1" presStyleIdx="3" presStyleCnt="4"/>
      <dgm:spPr/>
    </dgm:pt>
    <dgm:pt modelId="{D4D0189B-FA76-4A66-8423-699B3222F075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B64CB1-2FBE-40F4-AB96-58659A2D157A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7F8D9F-A855-45AB-8596-7B315D1210EA}" type="presOf" srcId="{4C35D32F-0EAB-4CD7-82EE-45574DC2A586}" destId="{05B64CB1-2FBE-40F4-AB96-58659A2D157A}" srcOrd="1" destOrd="0" presId="urn:microsoft.com/office/officeart/2005/8/layout/target3"/>
    <dgm:cxn modelId="{0872A68D-E0E0-4EF3-AF70-EAA1849E0B7D}" type="presOf" srcId="{B651F6E3-6281-48DB-9319-2AEAFDAE7572}" destId="{619D679B-A015-4ECF-8348-D1034C574F40}" srcOrd="0" destOrd="0" presId="urn:microsoft.com/office/officeart/2005/8/layout/target3"/>
    <dgm:cxn modelId="{1C903A4B-A2D7-49A5-AA5F-F42F55B462CA}" type="presOf" srcId="{757F3AB3-0718-4624-B441-E567A8F0AB56}" destId="{333A1088-737F-45CB-B68E-254E46348037}" srcOrd="0" destOrd="0" presId="urn:microsoft.com/office/officeart/2005/8/layout/target3"/>
    <dgm:cxn modelId="{F3410A12-B7A5-40E0-8079-67813C19DC3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8B030C24-C278-46DB-A662-47138399AAE4}" type="presOf" srcId="{4C35D32F-0EAB-4CD7-82EE-45574DC2A586}" destId="{D4D0189B-FA76-4A66-8423-699B3222F07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8863E84-67A7-4E34-B6FC-A2DD96292763}" type="presOf" srcId="{D1B46980-6531-4606-95E6-44980827E919}" destId="{6140AFEC-043D-4C43-A2F9-D0F5331DF3A3}" srcOrd="0" destOrd="0" presId="urn:microsoft.com/office/officeart/2005/8/layout/target3"/>
    <dgm:cxn modelId="{1B5EE9D3-56E0-47D5-8E03-4977A49BDDB7}" type="presOf" srcId="{D1B46980-6531-4606-95E6-44980827E919}" destId="{2BE915AB-18AA-4053-B92C-3BFC9ED204BB}" srcOrd="1" destOrd="0" presId="urn:microsoft.com/office/officeart/2005/8/layout/target3"/>
    <dgm:cxn modelId="{8D69C6B4-D3B5-4023-9020-D82F9CB9D826}" type="presOf" srcId="{D1D4F407-5343-4D3F-B5B9-D407B03CAEB4}" destId="{D005CE8C-CC26-4C3E-AC11-E15060ECD759}" srcOrd="0" destOrd="0" presId="urn:microsoft.com/office/officeart/2005/8/layout/target3"/>
    <dgm:cxn modelId="{8C19E6AB-52CA-4AD7-9C0F-E122208631CB}" type="presOf" srcId="{D1D4F407-5343-4D3F-B5B9-D407B03CAEB4}" destId="{AED2198E-93D5-4001-81B4-73124B309672}" srcOrd="1" destOrd="0" presId="urn:microsoft.com/office/officeart/2005/8/layout/target3"/>
    <dgm:cxn modelId="{E6EB524B-8F9B-4FF0-8DB5-199A42242716}" type="presParOf" srcId="{333A1088-737F-45CB-B68E-254E46348037}" destId="{F5ABB229-8D3B-4694-996A-96F23CF14429}" srcOrd="0" destOrd="0" presId="urn:microsoft.com/office/officeart/2005/8/layout/target3"/>
    <dgm:cxn modelId="{BF9D8BE9-3102-48ED-A72F-917E3C8AED54}" type="presParOf" srcId="{333A1088-737F-45CB-B68E-254E46348037}" destId="{F41139FD-01EE-4571-8B17-4FB00FC51163}" srcOrd="1" destOrd="0" presId="urn:microsoft.com/office/officeart/2005/8/layout/target3"/>
    <dgm:cxn modelId="{BD548E38-4EFD-4AF7-A92A-A006A38C08ED}" type="presParOf" srcId="{333A1088-737F-45CB-B68E-254E46348037}" destId="{D005CE8C-CC26-4C3E-AC11-E15060ECD759}" srcOrd="2" destOrd="0" presId="urn:microsoft.com/office/officeart/2005/8/layout/target3"/>
    <dgm:cxn modelId="{459BC01F-062C-47D4-BE65-0134399F98FB}" type="presParOf" srcId="{333A1088-737F-45CB-B68E-254E46348037}" destId="{2C702D82-9B77-49B7-9568-BB8EB47C3372}" srcOrd="3" destOrd="0" presId="urn:microsoft.com/office/officeart/2005/8/layout/target3"/>
    <dgm:cxn modelId="{272BF3D1-6380-4F22-AEBB-8CF5E4737A0A}" type="presParOf" srcId="{333A1088-737F-45CB-B68E-254E46348037}" destId="{A52A0455-90FF-4808-ABD0-F02540D31D5A}" srcOrd="4" destOrd="0" presId="urn:microsoft.com/office/officeart/2005/8/layout/target3"/>
    <dgm:cxn modelId="{3662A257-1608-4D94-A420-7F64101AC65A}" type="presParOf" srcId="{333A1088-737F-45CB-B68E-254E46348037}" destId="{6140AFEC-043D-4C43-A2F9-D0F5331DF3A3}" srcOrd="5" destOrd="0" presId="urn:microsoft.com/office/officeart/2005/8/layout/target3"/>
    <dgm:cxn modelId="{FDBA4A69-352E-4059-98E6-7023798C7ABA}" type="presParOf" srcId="{333A1088-737F-45CB-B68E-254E46348037}" destId="{9358AC05-5D7D-4327-9F80-1AD486AEA664}" srcOrd="6" destOrd="0" presId="urn:microsoft.com/office/officeart/2005/8/layout/target3"/>
    <dgm:cxn modelId="{36BC495B-2114-44B1-8CFA-3E0A6C6341C2}" type="presParOf" srcId="{333A1088-737F-45CB-B68E-254E46348037}" destId="{313FC574-E1CD-4FB4-B054-0B805CE0447D}" srcOrd="7" destOrd="0" presId="urn:microsoft.com/office/officeart/2005/8/layout/target3"/>
    <dgm:cxn modelId="{B5578C3B-A8D4-4127-92DA-C96502ACE3B6}" type="presParOf" srcId="{333A1088-737F-45CB-B68E-254E46348037}" destId="{619D679B-A015-4ECF-8348-D1034C574F40}" srcOrd="8" destOrd="0" presId="urn:microsoft.com/office/officeart/2005/8/layout/target3"/>
    <dgm:cxn modelId="{E8643A1E-D1E2-4986-AB18-CF7DD1DCFFF8}" type="presParOf" srcId="{333A1088-737F-45CB-B68E-254E46348037}" destId="{C8C537B1-8044-41C5-AE22-0E64CD2630A5}" srcOrd="9" destOrd="0" presId="urn:microsoft.com/office/officeart/2005/8/layout/target3"/>
    <dgm:cxn modelId="{08E9415E-EA45-4DCE-9410-E0E7E017295E}" type="presParOf" srcId="{333A1088-737F-45CB-B68E-254E46348037}" destId="{BB53C6A9-16DD-471B-8B13-13709B88D67D}" srcOrd="10" destOrd="0" presId="urn:microsoft.com/office/officeart/2005/8/layout/target3"/>
    <dgm:cxn modelId="{ED29C7F2-E029-433E-BC80-7B3AE963EEEA}" type="presParOf" srcId="{333A1088-737F-45CB-B68E-254E46348037}" destId="{D4D0189B-FA76-4A66-8423-699B3222F075}" srcOrd="11" destOrd="0" presId="urn:microsoft.com/office/officeart/2005/8/layout/target3"/>
    <dgm:cxn modelId="{137DED61-71F4-405D-BFA9-C3F8EF148BF3}" type="presParOf" srcId="{333A1088-737F-45CB-B68E-254E46348037}" destId="{AED2198E-93D5-4001-81B4-73124B309672}" srcOrd="12" destOrd="0" presId="urn:microsoft.com/office/officeart/2005/8/layout/target3"/>
    <dgm:cxn modelId="{3FF84EBB-FDCB-4E42-8F89-BBC3B1ED77B0}" type="presParOf" srcId="{333A1088-737F-45CB-B68E-254E46348037}" destId="{2BE915AB-18AA-4053-B92C-3BFC9ED204BB}" srcOrd="13" destOrd="0" presId="urn:microsoft.com/office/officeart/2005/8/layout/target3"/>
    <dgm:cxn modelId="{B38C22BB-37D4-476C-AB64-8B72E6E5DF1A}" type="presParOf" srcId="{333A1088-737F-45CB-B68E-254E46348037}" destId="{6BB5E863-4638-4E1D-BFDE-399D028AC4ED}" srcOrd="14" destOrd="0" presId="urn:microsoft.com/office/officeart/2005/8/layout/target3"/>
    <dgm:cxn modelId="{C63D94EC-4290-4612-BF1B-B30478DC8DF1}" type="presParOf" srcId="{333A1088-737F-45CB-B68E-254E46348037}" destId="{05B64CB1-2FBE-40F4-AB96-58659A2D157A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6294" y="1074997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</a:t>
          </a:r>
          <a:r>
            <a:rPr lang="cs-CZ" sz="2000" kern="1200" dirty="0" smtClean="0"/>
            <a:t> Z deníku kocoura Modroočka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BB53C6A9-16DD-471B-8B13-13709B88D67D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D0189B-FA76-4A66-8423-699B3222F075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B1B5A4F-718D-435B-9D84-1479787BABC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00341B5-EE1D-4BC9-A133-2DAC9483D2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00899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112DB-5A21-44B6-8479-33E918091E5F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0794B-8C1B-4210-915F-E6934DEBBE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CD3D2-8482-4B24-87A6-5EBAE4F4A596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1345B-D0DB-4137-8159-925BA68B51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2182F-134B-4871-AB79-E23814E5618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AFD2E-B921-40BF-AE9C-7D831D006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3E65F-EABC-425E-BB3B-87A4AFAE65C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1DE75-E5A5-4B31-9A9F-766FBC8F3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105ED-EF01-4856-BD5A-598E967B7D54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E9252-4913-495B-A955-E197A873E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035759-C74F-47A7-99B8-BDE19265C2F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E67AE-E1D1-4EEE-AB1B-F7B0860E5D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D46B6-3255-4A07-97A8-9EA135F1322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7A4D9-1942-4AAF-AC68-81C7BE99B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ECD64-15EF-4620-8957-34E78677510A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9D7D71-CE07-49DB-BD71-842ADCBC1C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4FF1AD-BFD3-4F4E-BC61-3D5FF8C7AE3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A6370-0445-4DB0-9AC3-A9B4986EA4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D842C-9639-4E82-9380-3A9D9F8AFDC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74054-1901-47B2-B43F-75EFD6B58F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21666-A7ED-4DF0-8BEF-0C4E72D624C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AEEE1-5A76-4DAE-B801-6BEFB3FF49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EF5DF2-34C9-44BB-AF9B-53B7236B03D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065A90-6853-4537-8C75-4C8478CE46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http://audioknihy.heureka.cz/z-deniku-kocoura-modroocka-cd/galeri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jasmink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359778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slouží k použití na interaktivní tabuli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Český jazyk a literární výchova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Práce s knihou Z deníku kocoura Modroočka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N</a:t>
            </a:r>
            <a:r>
              <a:rPr lang="cs-CZ" dirty="0" smtClean="0"/>
              <a:t>ávazné otázky ke knize /po jejím přečtení/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Využití v hodinách čtení a literární výchovy  </a:t>
            </a:r>
            <a:r>
              <a:rPr lang="cs-CZ" dirty="0" smtClean="0"/>
              <a:t>               v </a:t>
            </a:r>
            <a:r>
              <a:rPr lang="cs-CZ" dirty="0" smtClean="0"/>
              <a:t>2. – 3. ročníku ZŠ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 deníku kocoura Modroočka</a:t>
            </a:r>
            <a:endParaRPr lang="cs-CZ" dirty="0"/>
          </a:p>
        </p:txBody>
      </p:sp>
      <p:pic>
        <p:nvPicPr>
          <p:cNvPr id="4099" name="Picture 3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1100137" cy="15118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Zástupný symbol pro obsah 4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Spisovatel: Josef Kolář</a:t>
            </a:r>
          </a:p>
          <a:p>
            <a:pPr eaLnBrk="1" hangingPunct="1"/>
            <a:r>
              <a:rPr lang="cs-CZ" dirty="0" smtClean="0"/>
              <a:t>Ilustrátorka: Helena Zmatlíková</a:t>
            </a:r>
          </a:p>
        </p:txBody>
      </p:sp>
      <p:pic>
        <p:nvPicPr>
          <p:cNvPr id="2052" name="Picture 4" descr="C:\Users\Miky\AppData\Local\Microsoft\Windows\Temporary Internet Files\Content.IE5\XXX31AIT\MP9003420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221088"/>
            <a:ext cx="2937520" cy="2105032"/>
          </a:xfrm>
          <a:prstGeom prst="rect">
            <a:avLst/>
          </a:prstGeom>
          <a:noFill/>
        </p:spPr>
      </p:pic>
      <p:pic>
        <p:nvPicPr>
          <p:cNvPr id="2056" name="Picture 8" descr="Z deníku kocoura Modroočka CD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3284984"/>
            <a:ext cx="2664296" cy="29573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19256" cy="1440160"/>
          </a:xfrm>
          <a:solidFill>
            <a:srgbClr val="92D050"/>
          </a:solidFill>
        </p:spPr>
        <p:txBody>
          <a:bodyPr/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Vyškrtej: </a:t>
            </a:r>
            <a:r>
              <a:rPr lang="cs-CZ" sz="2800" dirty="0" smtClean="0">
                <a:solidFill>
                  <a:srgbClr val="FF0000"/>
                </a:solidFill>
              </a:rPr>
              <a:t>tlapka, noha, vousy, jazyk,pes, dráp, nos, oko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osmisměrka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Jsem kocourek……………………………….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03648" y="141277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23488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32849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422108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7544" y="515719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403648" y="23488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403648" y="32849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403648" y="422108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403648" y="515719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339752" y="23488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339752" y="32849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339752" y="422108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39752" y="515719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339752" y="141277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67544" y="141277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275856" y="515719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275856" y="141277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275856" y="23488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211960" y="141277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211960" y="23488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148064" y="141277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275856" y="32849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S</a:t>
            </a: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275856" y="422108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211960" y="32849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211960" y="422108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148064" y="32849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5148064" y="4221088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084168" y="1412776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4211960" y="515719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148064" y="515719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6084168" y="23488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6084168" y="3284984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084168" y="4221088"/>
            <a:ext cx="864096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012160" y="5157192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5148064" y="234888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467544" y="594360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403648" y="594360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2339752" y="594360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3275856" y="594360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4211960" y="594360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5076056" y="594360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6012160" y="5943600"/>
            <a:ext cx="914400" cy="9144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pic>
        <p:nvPicPr>
          <p:cNvPr id="7169" name="Picture 1" descr="C:\Users\Miky\AppData\Local\Microsoft\Windows\Temporary Internet Files\Content.IE5\LW6J9F0F\MC9004362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2780928"/>
            <a:ext cx="1295238" cy="18285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sz="3600" dirty="0" smtClean="0"/>
              <a:t>Nahraď zvýrazněná  slova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Nyní bydlím u </a:t>
            </a:r>
            <a:r>
              <a:rPr lang="cs-CZ" sz="2400" b="1" dirty="0" smtClean="0"/>
              <a:t>dvojnožce.	</a:t>
            </a:r>
            <a:endParaRPr lang="cs-CZ" sz="2400" dirty="0" smtClean="0"/>
          </a:p>
          <a:p>
            <a:r>
              <a:rPr lang="cs-CZ" sz="2400" b="1" dirty="0" smtClean="0"/>
              <a:t>______________________________________________________</a:t>
            </a:r>
            <a:endParaRPr lang="cs-CZ" sz="2400" dirty="0" smtClean="0"/>
          </a:p>
          <a:p>
            <a:r>
              <a:rPr lang="cs-CZ" sz="2400" b="1" dirty="0" smtClean="0"/>
              <a:t> </a:t>
            </a:r>
            <a:endParaRPr lang="cs-CZ" sz="2400" dirty="0" smtClean="0"/>
          </a:p>
          <a:p>
            <a:r>
              <a:rPr lang="cs-CZ" sz="2400" b="1" dirty="0" smtClean="0"/>
              <a:t>Tlapky</a:t>
            </a:r>
            <a:r>
              <a:rPr lang="cs-CZ" sz="2400" dirty="0" smtClean="0"/>
              <a:t> má holé.</a:t>
            </a:r>
          </a:p>
          <a:p>
            <a:r>
              <a:rPr lang="cs-CZ" sz="2400" dirty="0" smtClean="0"/>
              <a:t>_____________________________________________________</a:t>
            </a:r>
          </a:p>
          <a:p>
            <a:r>
              <a:rPr lang="cs-CZ" sz="2400" dirty="0" smtClean="0"/>
              <a:t> </a:t>
            </a:r>
          </a:p>
          <a:p>
            <a:r>
              <a:rPr lang="cs-CZ" sz="2400" dirty="0" smtClean="0"/>
              <a:t>Píše </a:t>
            </a:r>
            <a:r>
              <a:rPr lang="cs-CZ" sz="2400" b="1" dirty="0" smtClean="0"/>
              <a:t>divným černým drápkem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______________________________________________________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5" name="Picture 1" descr="C:\Users\Miky\AppData\Local\Microsoft\Windows\Temporary Internet Files\Content.IE5\LW6J9F0F\MC9004363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9500" y="1124744"/>
            <a:ext cx="1714500" cy="1714500"/>
          </a:xfrm>
          <a:prstGeom prst="rect">
            <a:avLst/>
          </a:prstGeom>
          <a:noFill/>
        </p:spPr>
      </p:pic>
      <p:pic>
        <p:nvPicPr>
          <p:cNvPr id="6146" name="Picture 2" descr="C:\Users\Miky\AppData\Local\Microsoft\Windows\Temporary Internet Files\Content.IE5\50TDOXPI\MC9004361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5661248"/>
            <a:ext cx="8853810" cy="10033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amond/>
    <p:sndAc>
      <p:stSnd>
        <p:snd r:embed="rId2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?????????????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auto" hangingPunct="1"/>
            <a:r>
              <a:rPr lang="cs-CZ" sz="3600" b="1" dirty="0" smtClean="0">
                <a:solidFill>
                  <a:srgbClr val="FF0000"/>
                </a:solidFill>
              </a:rPr>
              <a:t>V kterém ročním období se kocourek narodil?</a:t>
            </a:r>
          </a:p>
          <a:p>
            <a:pPr lvl="0" fontAlgn="auto" hangingPunct="1"/>
            <a:r>
              <a:rPr lang="cs-CZ" dirty="0" smtClean="0"/>
              <a:t>jaro</a:t>
            </a:r>
          </a:p>
          <a:p>
            <a:pPr lvl="0" fontAlgn="auto" hangingPunct="1"/>
            <a:r>
              <a:rPr lang="cs-CZ" dirty="0" smtClean="0"/>
              <a:t>léto</a:t>
            </a:r>
          </a:p>
          <a:p>
            <a:pPr lvl="0" fontAlgn="auto" hangingPunct="1"/>
            <a:r>
              <a:rPr lang="cs-CZ" dirty="0" smtClean="0"/>
              <a:t>podzim</a:t>
            </a:r>
          </a:p>
          <a:p>
            <a:pPr lvl="0" fontAlgn="auto" hangingPunct="1"/>
            <a:r>
              <a:rPr lang="cs-CZ" dirty="0" smtClean="0"/>
              <a:t>zima</a:t>
            </a:r>
          </a:p>
          <a:p>
            <a:pPr>
              <a:buNone/>
            </a:pPr>
            <a:r>
              <a:rPr lang="cs-CZ" sz="2000" dirty="0" smtClean="0"/>
              <a:t> </a:t>
            </a:r>
          </a:p>
        </p:txBody>
      </p:sp>
      <p:pic>
        <p:nvPicPr>
          <p:cNvPr id="4098" name="Picture 2" descr="C:\Users\Miky\AppData\Local\Microsoft\Windows\Temporary Internet Files\Content.IE5\50TDOXPI\MC9003986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3284984"/>
            <a:ext cx="1866290" cy="15581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auto" hangingPunct="1"/>
            <a:r>
              <a:rPr lang="cs-CZ" sz="2000" dirty="0" smtClean="0">
                <a:solidFill>
                  <a:srgbClr val="FF0000"/>
                </a:solidFill>
              </a:rPr>
              <a:t>Čím jej hladil </a:t>
            </a:r>
            <a:r>
              <a:rPr lang="cs-CZ" sz="2000" dirty="0" err="1" smtClean="0">
                <a:solidFill>
                  <a:srgbClr val="FF0000"/>
                </a:solidFill>
              </a:rPr>
              <a:t>dvojnožec</a:t>
            </a:r>
            <a:r>
              <a:rPr lang="cs-CZ" sz="2000" dirty="0" smtClean="0"/>
              <a:t>?</a:t>
            </a:r>
          </a:p>
          <a:p>
            <a:pPr lvl="0" fontAlgn="auto" hangingPunct="1"/>
            <a:r>
              <a:rPr lang="cs-CZ" sz="2000" dirty="0" smtClean="0"/>
              <a:t>dřevem</a:t>
            </a:r>
          </a:p>
          <a:p>
            <a:pPr lvl="0" fontAlgn="auto" hangingPunct="1"/>
            <a:r>
              <a:rPr lang="cs-CZ" sz="2000" dirty="0" smtClean="0"/>
              <a:t>rukou</a:t>
            </a:r>
          </a:p>
          <a:p>
            <a:pPr lvl="0" fontAlgn="auto" hangingPunct="1"/>
            <a:r>
              <a:rPr lang="cs-CZ" sz="2000" dirty="0" smtClean="0"/>
              <a:t>hadrem</a:t>
            </a:r>
          </a:p>
          <a:p>
            <a:pPr lvl="0" fontAlgn="auto" hangingPunct="1"/>
            <a:r>
              <a:rPr lang="cs-CZ" sz="2000" dirty="0" smtClean="0"/>
              <a:t>kartáčkem</a:t>
            </a:r>
          </a:p>
          <a:p>
            <a:r>
              <a:rPr lang="cs-CZ" sz="2000" dirty="0" smtClean="0"/>
              <a:t> </a:t>
            </a:r>
          </a:p>
          <a:p>
            <a:pPr lvl="0" fontAlgn="auto" hangingPunct="1"/>
            <a:r>
              <a:rPr lang="cs-CZ" sz="2000" dirty="0" smtClean="0">
                <a:solidFill>
                  <a:srgbClr val="FF0000"/>
                </a:solidFill>
              </a:rPr>
              <a:t>Do čeho kocourek píše</a:t>
            </a:r>
            <a:r>
              <a:rPr lang="cs-CZ" sz="2000" dirty="0" smtClean="0"/>
              <a:t>?</a:t>
            </a:r>
          </a:p>
          <a:p>
            <a:pPr lvl="0" fontAlgn="auto" hangingPunct="1"/>
            <a:r>
              <a:rPr lang="cs-CZ" sz="2000" dirty="0" smtClean="0"/>
              <a:t>stromu</a:t>
            </a:r>
          </a:p>
          <a:p>
            <a:pPr lvl="0" fontAlgn="auto" hangingPunct="1"/>
            <a:r>
              <a:rPr lang="cs-CZ" sz="2000" dirty="0" smtClean="0"/>
              <a:t>země</a:t>
            </a:r>
          </a:p>
          <a:p>
            <a:pPr lvl="0" fontAlgn="auto" hangingPunct="1"/>
            <a:r>
              <a:rPr lang="cs-CZ" sz="2000" dirty="0" smtClean="0"/>
              <a:t>pohovky</a:t>
            </a:r>
          </a:p>
          <a:p>
            <a:pPr lvl="0" fontAlgn="auto" hangingPunct="1"/>
            <a:r>
              <a:rPr lang="cs-CZ" sz="2000" dirty="0" smtClean="0"/>
              <a:t>sešitu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Z deníku kocoura Modrooč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628800"/>
            <a:ext cx="3607668" cy="468052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jasminka.cz</a:t>
            </a:r>
            <a:endParaRPr lang="cs-CZ" dirty="0" smtClean="0"/>
          </a:p>
          <a:p>
            <a:pPr eaLnBrk="1" hangingPunct="1"/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3"/>
              </a:rPr>
              <a:t>WWW.OFFICE.MICROSOFT.COM</a:t>
            </a:r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536</TotalTime>
  <Words>140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 Z deníku kocoura Modroočka</vt:lpstr>
      <vt:lpstr> Vyškrtej: tlapka, noha, vousy, jazyk,pes, dráp, nos, oko osmisměrka Jsem kocourek………………………………. </vt:lpstr>
      <vt:lpstr>Nahraď zvýrazněná  slova </vt:lpstr>
      <vt:lpstr>?????????????</vt:lpstr>
      <vt:lpstr>???????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75</cp:revision>
  <dcterms:created xsi:type="dcterms:W3CDTF">2011-06-20T10:40:08Z</dcterms:created>
  <dcterms:modified xsi:type="dcterms:W3CDTF">2013-06-25T21:39:07Z</dcterms:modified>
</cp:coreProperties>
</file>