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5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659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71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240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642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69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040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4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53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003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004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166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087C9-EBCF-4BA9-B905-AF00563E3C94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4EFFB-21F2-4F3E-9FEE-DDF6BEBF9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252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Cycads_world_distribution.png" TargetMode="External"/><Relationship Id="rId7" Type="http://schemas.openxmlformats.org/officeDocument/2006/relationships/hyperlink" Target="https://cs.wikipedia.org/wiki/Soubor:Picea_abies_-_K%C3%B6hler%E2%80%93s_Medizinal-Pflanzen-105.jpg" TargetMode="External"/><Relationship Id="rId2" Type="http://schemas.openxmlformats.org/officeDocument/2006/relationships/hyperlink" Target="https://cs.wikipedia.org/wiki/Soubor:Picea_Pungens_Young_Cone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oubor:Gingko-Blaetter.jpg" TargetMode="External"/><Relationship Id="rId5" Type="http://schemas.openxmlformats.org/officeDocument/2006/relationships/hyperlink" Target="https://cs.wikipedia.org/wiki/Soubor:Sorakuen03s3200.jpg" TargetMode="External"/><Relationship Id="rId4" Type="http://schemas.openxmlformats.org/officeDocument/2006/relationships/hyperlink" Target="https://cs.wikipedia.org/wiki/Soubor:Dioon_meja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656162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VY_32_INOVACE_13_15B_Nahosemenné rostliny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330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20639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charakteristikou </a:t>
            </a:r>
            <a:r>
              <a:rPr lang="cs-CZ" dirty="0" smtClean="0"/>
              <a:t>a rozdělením nahosemenných rostlin.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základní a typické znaky nahosemenných rostlin. Bude umět </a:t>
            </a:r>
          </a:p>
          <a:p>
            <a:r>
              <a:rPr lang="cs-CZ" dirty="0" smtClean="0"/>
              <a:t>vysvětlit, jak a čím se odlišují od výtrusných a krytosemenných rostlin. Pozná a dokáže </a:t>
            </a:r>
          </a:p>
          <a:p>
            <a:r>
              <a:rPr lang="cs-CZ" dirty="0" smtClean="0"/>
              <a:t>vysvětlit původ názvu skupiny. Bude znát typické druhy pro jednotlivé skupiny </a:t>
            </a:r>
          </a:p>
          <a:p>
            <a:r>
              <a:rPr lang="cs-CZ" dirty="0" smtClean="0"/>
              <a:t>nahosemenných rostlin.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</a:t>
            </a:r>
            <a:r>
              <a:rPr lang="cs-CZ" dirty="0" smtClean="0"/>
              <a:t>. 1.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22</a:t>
            </a:r>
            <a:r>
              <a:rPr lang="cs-CZ" dirty="0" smtClean="0"/>
              <a:t>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61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Nahosemenné rostliny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518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844088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vajíčka </a:t>
            </a:r>
            <a:r>
              <a:rPr lang="cs-CZ" sz="2800" b="1" dirty="0" smtClean="0"/>
              <a:t>volně</a:t>
            </a:r>
            <a:r>
              <a:rPr lang="cs-CZ" sz="2800" dirty="0" smtClean="0"/>
              <a:t> uložena na plodolistech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lodolist = přeměněný list sloužící k </a:t>
            </a:r>
            <a:r>
              <a:rPr lang="cs-CZ" sz="2800" dirty="0" err="1" smtClean="0"/>
              <a:t>pohl</a:t>
            </a:r>
            <a:r>
              <a:rPr lang="cs-CZ" sz="2800" dirty="0" smtClean="0"/>
              <a:t>. rozmnožování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ývojový mezistupeň mezi výtrusnými a krytosemennými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rostlinami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netvoří květy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kvetou pomocí šištic</a:t>
            </a:r>
          </a:p>
        </p:txBody>
      </p:sp>
      <p:pic>
        <p:nvPicPr>
          <p:cNvPr id="1026" name="Picture 2" descr="Soubor:Picea Pungens Young Con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13936" y="3010407"/>
            <a:ext cx="2984769" cy="44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41919" y="64137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6769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0999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Třídění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556791"/>
            <a:ext cx="5448928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oddělení</a:t>
            </a:r>
            <a:r>
              <a:rPr lang="cs-CZ" sz="3600" dirty="0"/>
              <a:t>:</a:t>
            </a:r>
            <a:r>
              <a:rPr lang="cs-CZ" sz="3600" dirty="0" smtClean="0"/>
              <a:t> </a:t>
            </a:r>
            <a:r>
              <a:rPr lang="cs-CZ" sz="4400" b="1" dirty="0" smtClean="0"/>
              <a:t>Nahosemenné</a:t>
            </a:r>
            <a:endParaRPr lang="cs-CZ" sz="44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835696" y="2326232"/>
            <a:ext cx="2337058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185265" y="2326232"/>
            <a:ext cx="0" cy="95036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188899" y="2326232"/>
            <a:ext cx="2885831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997687" y="3429000"/>
            <a:ext cx="1583639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třída</a:t>
            </a:r>
          </a:p>
          <a:p>
            <a:pPr algn="ctr"/>
            <a:r>
              <a:rPr lang="cs-CZ" sz="4000" dirty="0" smtClean="0"/>
              <a:t>Cykasy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499" y="3410406"/>
            <a:ext cx="1472006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řád</a:t>
            </a:r>
          </a:p>
          <a:p>
            <a:pPr algn="ctr"/>
            <a:r>
              <a:rPr lang="cs-CZ" sz="4000" dirty="0" smtClean="0"/>
              <a:t>Jinany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09927" y="3410405"/>
            <a:ext cx="2329612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řád</a:t>
            </a:r>
          </a:p>
          <a:p>
            <a:pPr algn="ctr"/>
            <a:r>
              <a:rPr lang="cs-CZ" sz="4000" dirty="0" smtClean="0"/>
              <a:t>Jehličnany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8145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58363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Cykasy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6250814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prastará skupina rostlin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vrchol vývoje ve druhohorách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dnes cca 300 druhů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stáří nejstarších jedinců přes 1000 let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výskyt: většinou tropy a subtropy</a:t>
            </a:r>
          </a:p>
        </p:txBody>
      </p:sp>
      <p:pic>
        <p:nvPicPr>
          <p:cNvPr id="2050" name="Picture 2" descr="Soubor:Cycads world distribu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95699"/>
            <a:ext cx="6048672" cy="279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0650" y="629866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2" name="Picture 4" descr="Soubor:Dioon meja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01" y="1268760"/>
            <a:ext cx="2666338" cy="355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6001" y="479555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2011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orakuen03s32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0688"/>
            <a:ext cx="896099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4624" y="566454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5820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47200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Jinany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5997155" cy="332398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jediný žijící druh: </a:t>
            </a:r>
            <a:r>
              <a:rPr lang="cs-CZ" sz="3000" b="1" dirty="0" smtClean="0"/>
              <a:t>jinan dvoulaločný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prastarý řád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přirozený výskyt v Číně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často uměle pěstovaný (parky…)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Využití: </a:t>
            </a:r>
            <a:r>
              <a:rPr lang="cs-CZ" sz="2800" dirty="0" smtClean="0"/>
              <a:t>poruchy paměti, prokrvení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končetin, Alzheimerova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choroba</a:t>
            </a:r>
          </a:p>
        </p:txBody>
      </p:sp>
      <p:pic>
        <p:nvPicPr>
          <p:cNvPr id="4098" name="Picture 2" descr="Soubor:Gingko-Blaet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8368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97385" y="656881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6840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32961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Jehličnany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3686202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rozmanitá skupina</a:t>
            </a:r>
            <a:endParaRPr lang="cs-CZ" sz="3000" b="1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většinou stálezelené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jehlicovité listy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většinou jednodomé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stromy nebo keře</a:t>
            </a:r>
          </a:p>
        </p:txBody>
      </p:sp>
      <p:pic>
        <p:nvPicPr>
          <p:cNvPr id="5122" name="Picture 2" descr="Soubor:Picea abies - Köhler–s Medizinal-Pflanzen-1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502" y="60738"/>
            <a:ext cx="5086772" cy="668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77053" y="640263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2607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7444282" cy="480131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Jak vznikl název „nahosemenn</a:t>
            </a:r>
            <a:r>
              <a:rPr lang="cs-CZ" sz="3200" dirty="0"/>
              <a:t>é</a:t>
            </a:r>
            <a:r>
              <a:rPr lang="cs-CZ" sz="3200" dirty="0" smtClean="0"/>
              <a:t>“ rostliny?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Jaké třídy nahosemenných rostlin znáš?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Charakterizuj cykasy.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Charakterizuj jinany.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Charakterizuj jehličnany.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09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8929047" cy="10618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cs.wikipedia.org/wiki/Soubor:Picea_Pungens_Young_Cones.jpg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cs.wikipedia.org/wiki/Soubor:Cycads_world_distribution.png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cs.wikipedia.org/wiki/Soubor:Dioon_mejae.jpg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cs.wikipedia.org/wiki/Soubor:Sorakuen03s3200.jpg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KRAASCH, Reinhard.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https://</a:t>
            </a:r>
            <a:r>
              <a:rPr lang="cs-CZ" sz="1050" dirty="0" smtClean="0">
                <a:hlinkClick r:id="rId6"/>
              </a:rPr>
              <a:t>cs.wikipedia.org/wiki/Soubor:Gingko-Blaetter.jpg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800" dirty="0"/>
              <a:t>KÖHLER, Franz Eugen.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/>
              <a:t>20.1.2013</a:t>
            </a:r>
            <a:r>
              <a:rPr lang="cs-CZ" sz="800" dirty="0"/>
              <a:t>]. Dostupný na WWW: </a:t>
            </a:r>
            <a:r>
              <a:rPr lang="cs-CZ" sz="800" dirty="0">
                <a:hlinkClick r:id="rId7"/>
              </a:rPr>
              <a:t>https://cs.wikipedia.org/wiki/Soubor:Picea_abies_-_</a:t>
            </a:r>
            <a:r>
              <a:rPr lang="cs-CZ" sz="800" dirty="0" smtClean="0">
                <a:hlinkClick r:id="rId7"/>
              </a:rPr>
              <a:t>K%C3%B6hler%E2%80%93s_Medizinal-Pflanzen-105.jpg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147689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8944</TotalTime>
  <Words>277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9</cp:revision>
  <dcterms:created xsi:type="dcterms:W3CDTF">2013-06-02T12:50:26Z</dcterms:created>
  <dcterms:modified xsi:type="dcterms:W3CDTF">2013-01-20T16:24:28Z</dcterms:modified>
</cp:coreProperties>
</file>