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VY_32_INOVACE_07_O Budulínkovi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VY_32_INOVACE_07_O Budulínkovi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9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iki.rvp.cz/Kabinet/0.0.0.Kliparty/Z/Divok%C3%A1_zv%C3%AD%C5%99ata" TargetMode="External"/><Relationship Id="rId2" Type="http://schemas.openxmlformats.org/officeDocument/2006/relationships/hyperlink" Target="http://wiki.rvp.cz/Kabinet/0.0.0.Kliparty/Postav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iki.rvp.cz/Kabinet/0.0.0.Kliparty/Hudebn%C3%AD_n%C3%A1stroje_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69063870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ĆESKÝ JAZYK A LITERÁRNÍ VÝCHOVA</a:t>
            </a:r>
          </a:p>
          <a:p>
            <a:r>
              <a:rPr lang="cs-CZ" dirty="0" smtClean="0"/>
              <a:t>Možno použít k výuce </a:t>
            </a:r>
            <a:r>
              <a:rPr lang="cs-CZ" dirty="0"/>
              <a:t>č</a:t>
            </a:r>
            <a:r>
              <a:rPr lang="cs-CZ" dirty="0" smtClean="0"/>
              <a:t>tení a literární výchovy v 1.-3.ročníku ZŠ</a:t>
            </a:r>
          </a:p>
          <a:p>
            <a:r>
              <a:rPr lang="cs-CZ" dirty="0" smtClean="0"/>
              <a:t>Poslech-četba pohádky</a:t>
            </a:r>
            <a:r>
              <a:rPr lang="cs-CZ" dirty="0" smtClean="0"/>
              <a:t>, vypravování </a:t>
            </a:r>
            <a:r>
              <a:rPr lang="cs-CZ" dirty="0" smtClean="0"/>
              <a:t>podle obrázků</a:t>
            </a:r>
            <a:r>
              <a:rPr lang="cs-CZ" dirty="0" smtClean="0"/>
              <a:t>, tvoření </a:t>
            </a:r>
            <a:r>
              <a:rPr lang="cs-CZ" dirty="0" smtClean="0"/>
              <a:t>vět</a:t>
            </a:r>
            <a:r>
              <a:rPr lang="cs-CZ" dirty="0" smtClean="0"/>
              <a:t>, osnova </a:t>
            </a:r>
            <a:r>
              <a:rPr lang="cs-CZ" dirty="0" smtClean="0"/>
              <a:t>vyprávění</a:t>
            </a:r>
          </a:p>
        </p:txBody>
      </p:sp>
    </p:spTree>
    <p:extLst>
      <p:ext uri="{BB962C8B-B14F-4D97-AF65-F5344CB8AC3E}">
        <p14:creationId xmlns:p14="http://schemas.microsoft.com/office/powerpoint/2010/main" xmlns="" val="15246155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Kdo je na obrázku?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07704" y="1916832"/>
            <a:ext cx="5276850" cy="38385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 bwMode="auto">
          <a:xfrm>
            <a:off x="755577" y="2564904"/>
            <a:ext cx="4032448" cy="2425129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 b="48267"/>
          <a:stretch>
            <a:fillRect/>
          </a:stretch>
        </p:blipFill>
        <p:spPr bwMode="auto">
          <a:xfrm>
            <a:off x="1475656" y="2276872"/>
            <a:ext cx="1085850" cy="12663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Kam jde babička s dědečkem?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 bwMode="auto">
          <a:xfrm>
            <a:off x="2411760" y="2564904"/>
            <a:ext cx="446087" cy="10795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 bwMode="auto">
          <a:xfrm>
            <a:off x="1115616" y="2564904"/>
            <a:ext cx="446087" cy="10795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se zakulaceným příčným rohem 7"/>
          <p:cNvSpPr/>
          <p:nvPr/>
        </p:nvSpPr>
        <p:spPr bwMode="auto">
          <a:xfrm>
            <a:off x="3059832" y="2852936"/>
            <a:ext cx="1136650" cy="1984375"/>
          </a:xfrm>
          <a:prstGeom prst="round2Diag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347864" y="3429000"/>
            <a:ext cx="227013" cy="1317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Volný tvar 9"/>
          <p:cNvSpPr/>
          <p:nvPr/>
        </p:nvSpPr>
        <p:spPr bwMode="auto">
          <a:xfrm>
            <a:off x="0" y="980728"/>
            <a:ext cx="5405040" cy="2519561"/>
          </a:xfrm>
          <a:custGeom>
            <a:avLst/>
            <a:gdLst>
              <a:gd name="connsiteX0" fmla="*/ 3114869 w 6235958"/>
              <a:gd name="connsiteY0" fmla="*/ 329682 h 4357397"/>
              <a:gd name="connsiteX1" fmla="*/ 4999653 w 6235958"/>
              <a:gd name="connsiteY1" fmla="*/ 3119535 h 4357397"/>
              <a:gd name="connsiteX2" fmla="*/ 5923383 w 6235958"/>
              <a:gd name="connsiteY2" fmla="*/ 4071258 h 4357397"/>
              <a:gd name="connsiteX3" fmla="*/ 6231293 w 6235958"/>
              <a:gd name="connsiteY3" fmla="*/ 3996613 h 4357397"/>
              <a:gd name="connsiteX4" fmla="*/ 5951375 w 6235958"/>
              <a:gd name="connsiteY4" fmla="*/ 3576735 h 4357397"/>
              <a:gd name="connsiteX5" fmla="*/ 5354216 w 6235958"/>
              <a:gd name="connsiteY5" fmla="*/ 2764972 h 4357397"/>
              <a:gd name="connsiteX6" fmla="*/ 3768012 w 6235958"/>
              <a:gd name="connsiteY6" fmla="*/ 618931 h 4357397"/>
              <a:gd name="connsiteX7" fmla="*/ 3142861 w 6235958"/>
              <a:gd name="connsiteY7" fmla="*/ 12441 h 4357397"/>
              <a:gd name="connsiteX8" fmla="*/ 2489718 w 6235958"/>
              <a:gd name="connsiteY8" fmla="*/ 544286 h 4357397"/>
              <a:gd name="connsiteX9" fmla="*/ 838199 w 6235958"/>
              <a:gd name="connsiteY9" fmla="*/ 2979576 h 4357397"/>
              <a:gd name="connsiteX10" fmla="*/ 82420 w 6235958"/>
              <a:gd name="connsiteY10" fmla="*/ 4089919 h 4357397"/>
              <a:gd name="connsiteX11" fmla="*/ 343677 w 6235958"/>
              <a:gd name="connsiteY11" fmla="*/ 4285862 h 4357397"/>
              <a:gd name="connsiteX12" fmla="*/ 884853 w 6235958"/>
              <a:gd name="connsiteY12" fmla="*/ 3660711 h 4357397"/>
              <a:gd name="connsiteX13" fmla="*/ 3114869 w 6235958"/>
              <a:gd name="connsiteY13" fmla="*/ 329682 h 4357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35958" h="4357397">
                <a:moveTo>
                  <a:pt x="3114869" y="329682"/>
                </a:moveTo>
                <a:cubicBezTo>
                  <a:pt x="3800669" y="239486"/>
                  <a:pt x="4531567" y="2495939"/>
                  <a:pt x="4999653" y="3119535"/>
                </a:cubicBezTo>
                <a:cubicBezTo>
                  <a:pt x="5467739" y="3743131"/>
                  <a:pt x="5718110" y="3925078"/>
                  <a:pt x="5923383" y="4071258"/>
                </a:cubicBezTo>
                <a:cubicBezTo>
                  <a:pt x="6128656" y="4217438"/>
                  <a:pt x="6226628" y="4079033"/>
                  <a:pt x="6231293" y="3996613"/>
                </a:cubicBezTo>
                <a:cubicBezTo>
                  <a:pt x="6235958" y="3914193"/>
                  <a:pt x="6097555" y="3782009"/>
                  <a:pt x="5951375" y="3576735"/>
                </a:cubicBezTo>
                <a:cubicBezTo>
                  <a:pt x="5805196" y="3371462"/>
                  <a:pt x="5354216" y="2764972"/>
                  <a:pt x="5354216" y="2764972"/>
                </a:cubicBezTo>
                <a:cubicBezTo>
                  <a:pt x="4990322" y="2272005"/>
                  <a:pt x="4136571" y="1077686"/>
                  <a:pt x="3768012" y="618931"/>
                </a:cubicBezTo>
                <a:cubicBezTo>
                  <a:pt x="3399453" y="160176"/>
                  <a:pt x="3355910" y="24882"/>
                  <a:pt x="3142861" y="12441"/>
                </a:cubicBezTo>
                <a:cubicBezTo>
                  <a:pt x="2929812" y="0"/>
                  <a:pt x="2873828" y="49763"/>
                  <a:pt x="2489718" y="544286"/>
                </a:cubicBezTo>
                <a:cubicBezTo>
                  <a:pt x="2105608" y="1038809"/>
                  <a:pt x="838199" y="2979576"/>
                  <a:pt x="838199" y="2979576"/>
                </a:cubicBezTo>
                <a:cubicBezTo>
                  <a:pt x="436983" y="3570515"/>
                  <a:pt x="164840" y="3872205"/>
                  <a:pt x="82420" y="4089919"/>
                </a:cubicBezTo>
                <a:cubicBezTo>
                  <a:pt x="0" y="4307633"/>
                  <a:pt x="209938" y="4357397"/>
                  <a:pt x="343677" y="4285862"/>
                </a:cubicBezTo>
                <a:cubicBezTo>
                  <a:pt x="477416" y="4214327"/>
                  <a:pt x="418322" y="4321629"/>
                  <a:pt x="884853" y="3660711"/>
                </a:cubicBezTo>
                <a:cubicBezTo>
                  <a:pt x="1351384" y="2999793"/>
                  <a:pt x="2429069" y="419878"/>
                  <a:pt x="3114869" y="329682"/>
                </a:cubicBezTo>
                <a:close/>
              </a:path>
            </a:pathLst>
          </a:cu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Mrak 12"/>
          <p:cNvSpPr/>
          <p:nvPr/>
        </p:nvSpPr>
        <p:spPr bwMode="auto">
          <a:xfrm>
            <a:off x="5220072" y="836712"/>
            <a:ext cx="2663825" cy="2789238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Volný tvar 11"/>
          <p:cNvSpPr/>
          <p:nvPr/>
        </p:nvSpPr>
        <p:spPr bwMode="auto">
          <a:xfrm>
            <a:off x="5868144" y="2132856"/>
            <a:ext cx="1277937" cy="2611438"/>
          </a:xfrm>
          <a:custGeom>
            <a:avLst/>
            <a:gdLst>
              <a:gd name="connsiteX0" fmla="*/ 359229 w 2090058"/>
              <a:gd name="connsiteY0" fmla="*/ 4463143 h 4620209"/>
              <a:gd name="connsiteX1" fmla="*/ 685801 w 2090058"/>
              <a:gd name="connsiteY1" fmla="*/ 4005943 h 4620209"/>
              <a:gd name="connsiteX2" fmla="*/ 695131 w 2090058"/>
              <a:gd name="connsiteY2" fmla="*/ 2289111 h 4620209"/>
              <a:gd name="connsiteX3" fmla="*/ 583164 w 2090058"/>
              <a:gd name="connsiteY3" fmla="*/ 1216090 h 4620209"/>
              <a:gd name="connsiteX4" fmla="*/ 69980 w 2090058"/>
              <a:gd name="connsiteY4" fmla="*/ 367005 h 4620209"/>
              <a:gd name="connsiteX5" fmla="*/ 163287 w 2090058"/>
              <a:gd name="connsiteY5" fmla="*/ 311021 h 4620209"/>
              <a:gd name="connsiteX6" fmla="*/ 713793 w 2090058"/>
              <a:gd name="connsiteY6" fmla="*/ 1085462 h 4620209"/>
              <a:gd name="connsiteX7" fmla="*/ 891074 w 2090058"/>
              <a:gd name="connsiteY7" fmla="*/ 1747935 h 4620209"/>
              <a:gd name="connsiteX8" fmla="*/ 993711 w 2090058"/>
              <a:gd name="connsiteY8" fmla="*/ 1747935 h 4620209"/>
              <a:gd name="connsiteX9" fmla="*/ 1059025 w 2090058"/>
              <a:gd name="connsiteY9" fmla="*/ 992156 h 4620209"/>
              <a:gd name="connsiteX10" fmla="*/ 1544217 w 2090058"/>
              <a:gd name="connsiteY10" fmla="*/ 133739 h 4620209"/>
              <a:gd name="connsiteX11" fmla="*/ 1600201 w 2090058"/>
              <a:gd name="connsiteY11" fmla="*/ 189723 h 4620209"/>
              <a:gd name="connsiteX12" fmla="*/ 1460242 w 2090058"/>
              <a:gd name="connsiteY12" fmla="*/ 609600 h 4620209"/>
              <a:gd name="connsiteX13" fmla="*/ 1245638 w 2090058"/>
              <a:gd name="connsiteY13" fmla="*/ 1020147 h 4620209"/>
              <a:gd name="connsiteX14" fmla="*/ 1133670 w 2090058"/>
              <a:gd name="connsiteY14" fmla="*/ 1943878 h 4620209"/>
              <a:gd name="connsiteX15" fmla="*/ 1115009 w 2090058"/>
              <a:gd name="connsiteY15" fmla="*/ 2261119 h 4620209"/>
              <a:gd name="connsiteX16" fmla="*/ 1357605 w 2090058"/>
              <a:gd name="connsiteY16" fmla="*/ 2093168 h 4620209"/>
              <a:gd name="connsiteX17" fmla="*/ 1758821 w 2090058"/>
              <a:gd name="connsiteY17" fmla="*/ 1878564 h 4620209"/>
              <a:gd name="connsiteX18" fmla="*/ 2038740 w 2090058"/>
              <a:gd name="connsiteY18" fmla="*/ 1850572 h 4620209"/>
              <a:gd name="connsiteX19" fmla="*/ 2066731 w 2090058"/>
              <a:gd name="connsiteY19" fmla="*/ 1943878 h 4620209"/>
              <a:gd name="connsiteX20" fmla="*/ 1917442 w 2090058"/>
              <a:gd name="connsiteY20" fmla="*/ 1962539 h 4620209"/>
              <a:gd name="connsiteX21" fmla="*/ 1702838 w 2090058"/>
              <a:gd name="connsiteY21" fmla="*/ 2037184 h 4620209"/>
              <a:gd name="connsiteX22" fmla="*/ 1348274 w 2090058"/>
              <a:gd name="connsiteY22" fmla="*/ 2345094 h 4620209"/>
              <a:gd name="connsiteX23" fmla="*/ 1143001 w 2090058"/>
              <a:gd name="connsiteY23" fmla="*/ 2625013 h 4620209"/>
              <a:gd name="connsiteX24" fmla="*/ 1115009 w 2090058"/>
              <a:gd name="connsiteY24" fmla="*/ 3688702 h 4620209"/>
              <a:gd name="connsiteX25" fmla="*/ 1161662 w 2090058"/>
              <a:gd name="connsiteY25" fmla="*/ 4239209 h 4620209"/>
              <a:gd name="connsiteX26" fmla="*/ 1394927 w 2090058"/>
              <a:gd name="connsiteY26" fmla="*/ 4500466 h 4620209"/>
              <a:gd name="connsiteX27" fmla="*/ 1282960 w 2090058"/>
              <a:gd name="connsiteY27" fmla="*/ 4584441 h 4620209"/>
              <a:gd name="connsiteX28" fmla="*/ 601825 w 2090058"/>
              <a:gd name="connsiteY28" fmla="*/ 4612433 h 4620209"/>
              <a:gd name="connsiteX29" fmla="*/ 349899 w 2090058"/>
              <a:gd name="connsiteY29" fmla="*/ 4537788 h 4620209"/>
              <a:gd name="connsiteX30" fmla="*/ 359229 w 2090058"/>
              <a:gd name="connsiteY30" fmla="*/ 4463143 h 46202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2090058" h="4620209">
                <a:moveTo>
                  <a:pt x="359229" y="4463143"/>
                </a:moveTo>
                <a:cubicBezTo>
                  <a:pt x="415213" y="4374502"/>
                  <a:pt x="629817" y="4368282"/>
                  <a:pt x="685801" y="4005943"/>
                </a:cubicBezTo>
                <a:cubicBezTo>
                  <a:pt x="741785" y="3643604"/>
                  <a:pt x="712237" y="2754086"/>
                  <a:pt x="695131" y="2289111"/>
                </a:cubicBezTo>
                <a:cubicBezTo>
                  <a:pt x="678025" y="1824136"/>
                  <a:pt x="687356" y="1536441"/>
                  <a:pt x="583164" y="1216090"/>
                </a:cubicBezTo>
                <a:cubicBezTo>
                  <a:pt x="478972" y="895739"/>
                  <a:pt x="139960" y="517850"/>
                  <a:pt x="69980" y="367005"/>
                </a:cubicBezTo>
                <a:cubicBezTo>
                  <a:pt x="0" y="216160"/>
                  <a:pt x="55985" y="191278"/>
                  <a:pt x="163287" y="311021"/>
                </a:cubicBezTo>
                <a:cubicBezTo>
                  <a:pt x="270589" y="430764"/>
                  <a:pt x="592495" y="845976"/>
                  <a:pt x="713793" y="1085462"/>
                </a:cubicBezTo>
                <a:cubicBezTo>
                  <a:pt x="835091" y="1324948"/>
                  <a:pt x="844421" y="1637523"/>
                  <a:pt x="891074" y="1747935"/>
                </a:cubicBezTo>
                <a:cubicBezTo>
                  <a:pt x="937727" y="1858347"/>
                  <a:pt x="965719" y="1873898"/>
                  <a:pt x="993711" y="1747935"/>
                </a:cubicBezTo>
                <a:cubicBezTo>
                  <a:pt x="1021703" y="1621972"/>
                  <a:pt x="967274" y="1261189"/>
                  <a:pt x="1059025" y="992156"/>
                </a:cubicBezTo>
                <a:cubicBezTo>
                  <a:pt x="1150776" y="723123"/>
                  <a:pt x="1454021" y="267478"/>
                  <a:pt x="1544217" y="133739"/>
                </a:cubicBezTo>
                <a:cubicBezTo>
                  <a:pt x="1634413" y="0"/>
                  <a:pt x="1614197" y="110413"/>
                  <a:pt x="1600201" y="189723"/>
                </a:cubicBezTo>
                <a:cubicBezTo>
                  <a:pt x="1586205" y="269033"/>
                  <a:pt x="1519336" y="471196"/>
                  <a:pt x="1460242" y="609600"/>
                </a:cubicBezTo>
                <a:cubicBezTo>
                  <a:pt x="1401148" y="748004"/>
                  <a:pt x="1300067" y="797767"/>
                  <a:pt x="1245638" y="1020147"/>
                </a:cubicBezTo>
                <a:cubicBezTo>
                  <a:pt x="1191209" y="1242527"/>
                  <a:pt x="1155441" y="1737049"/>
                  <a:pt x="1133670" y="1943878"/>
                </a:cubicBezTo>
                <a:cubicBezTo>
                  <a:pt x="1111899" y="2150707"/>
                  <a:pt x="1077687" y="2236237"/>
                  <a:pt x="1115009" y="2261119"/>
                </a:cubicBezTo>
                <a:cubicBezTo>
                  <a:pt x="1152331" y="2286001"/>
                  <a:pt x="1250303" y="2156927"/>
                  <a:pt x="1357605" y="2093168"/>
                </a:cubicBezTo>
                <a:cubicBezTo>
                  <a:pt x="1464907" y="2029409"/>
                  <a:pt x="1645299" y="1918997"/>
                  <a:pt x="1758821" y="1878564"/>
                </a:cubicBezTo>
                <a:cubicBezTo>
                  <a:pt x="1872344" y="1838131"/>
                  <a:pt x="1987422" y="1839686"/>
                  <a:pt x="2038740" y="1850572"/>
                </a:cubicBezTo>
                <a:cubicBezTo>
                  <a:pt x="2090058" y="1861458"/>
                  <a:pt x="2086947" y="1925217"/>
                  <a:pt x="2066731" y="1943878"/>
                </a:cubicBezTo>
                <a:cubicBezTo>
                  <a:pt x="2046515" y="1962539"/>
                  <a:pt x="1978091" y="1946988"/>
                  <a:pt x="1917442" y="1962539"/>
                </a:cubicBezTo>
                <a:cubicBezTo>
                  <a:pt x="1856793" y="1978090"/>
                  <a:pt x="1797699" y="1973425"/>
                  <a:pt x="1702838" y="2037184"/>
                </a:cubicBezTo>
                <a:cubicBezTo>
                  <a:pt x="1607977" y="2100943"/>
                  <a:pt x="1441580" y="2247123"/>
                  <a:pt x="1348274" y="2345094"/>
                </a:cubicBezTo>
                <a:cubicBezTo>
                  <a:pt x="1254968" y="2443065"/>
                  <a:pt x="1181878" y="2401078"/>
                  <a:pt x="1143001" y="2625013"/>
                </a:cubicBezTo>
                <a:cubicBezTo>
                  <a:pt x="1104123" y="2848948"/>
                  <a:pt x="1111899" y="3419669"/>
                  <a:pt x="1115009" y="3688702"/>
                </a:cubicBezTo>
                <a:cubicBezTo>
                  <a:pt x="1118119" y="3957735"/>
                  <a:pt x="1115009" y="4103915"/>
                  <a:pt x="1161662" y="4239209"/>
                </a:cubicBezTo>
                <a:cubicBezTo>
                  <a:pt x="1208315" y="4374503"/>
                  <a:pt x="1374711" y="4442927"/>
                  <a:pt x="1394927" y="4500466"/>
                </a:cubicBezTo>
                <a:cubicBezTo>
                  <a:pt x="1415143" y="4558005"/>
                  <a:pt x="1415144" y="4565780"/>
                  <a:pt x="1282960" y="4584441"/>
                </a:cubicBezTo>
                <a:cubicBezTo>
                  <a:pt x="1150776" y="4603102"/>
                  <a:pt x="757335" y="4620209"/>
                  <a:pt x="601825" y="4612433"/>
                </a:cubicBezTo>
                <a:cubicBezTo>
                  <a:pt x="446315" y="4604658"/>
                  <a:pt x="387221" y="4562670"/>
                  <a:pt x="349899" y="4537788"/>
                </a:cubicBezTo>
                <a:cubicBezTo>
                  <a:pt x="312577" y="4512906"/>
                  <a:pt x="303245" y="4551784"/>
                  <a:pt x="359229" y="4463143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16016" y="3356992"/>
            <a:ext cx="1579597" cy="310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948264" y="3212976"/>
            <a:ext cx="1557372" cy="315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 bwMode="auto">
          <a:xfrm>
            <a:off x="899592" y="1916832"/>
            <a:ext cx="2664296" cy="2209105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pokračuje pohádka?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flipH="1">
            <a:off x="3635896" y="3861048"/>
            <a:ext cx="2971800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Zaoblený obdélník 8"/>
          <p:cNvSpPr/>
          <p:nvPr/>
        </p:nvSpPr>
        <p:spPr bwMode="auto">
          <a:xfrm>
            <a:off x="1331640" y="2060848"/>
            <a:ext cx="1584175" cy="1273001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 b="48267"/>
          <a:stretch>
            <a:fillRect/>
          </a:stretch>
        </p:blipFill>
        <p:spPr bwMode="auto">
          <a:xfrm>
            <a:off x="1691680" y="2204864"/>
            <a:ext cx="926137" cy="10800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aoblený obdélník 6"/>
          <p:cNvSpPr/>
          <p:nvPr/>
        </p:nvSpPr>
        <p:spPr bwMode="auto">
          <a:xfrm>
            <a:off x="1187624" y="2204864"/>
            <a:ext cx="446088" cy="108108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Zaoblený obdélník 5"/>
          <p:cNvSpPr/>
          <p:nvPr/>
        </p:nvSpPr>
        <p:spPr bwMode="auto">
          <a:xfrm>
            <a:off x="2555776" y="2204864"/>
            <a:ext cx="446088" cy="108108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Mrak 10"/>
          <p:cNvSpPr/>
          <p:nvPr/>
        </p:nvSpPr>
        <p:spPr bwMode="auto">
          <a:xfrm>
            <a:off x="5796136" y="1484784"/>
            <a:ext cx="2665413" cy="2789238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Volný tvar 9"/>
          <p:cNvSpPr/>
          <p:nvPr/>
        </p:nvSpPr>
        <p:spPr bwMode="auto">
          <a:xfrm>
            <a:off x="6516216" y="2996952"/>
            <a:ext cx="1277938" cy="2611438"/>
          </a:xfrm>
          <a:custGeom>
            <a:avLst/>
            <a:gdLst>
              <a:gd name="connsiteX0" fmla="*/ 359229 w 2090058"/>
              <a:gd name="connsiteY0" fmla="*/ 4463143 h 4620209"/>
              <a:gd name="connsiteX1" fmla="*/ 685801 w 2090058"/>
              <a:gd name="connsiteY1" fmla="*/ 4005943 h 4620209"/>
              <a:gd name="connsiteX2" fmla="*/ 695131 w 2090058"/>
              <a:gd name="connsiteY2" fmla="*/ 2289111 h 4620209"/>
              <a:gd name="connsiteX3" fmla="*/ 583164 w 2090058"/>
              <a:gd name="connsiteY3" fmla="*/ 1216090 h 4620209"/>
              <a:gd name="connsiteX4" fmla="*/ 69980 w 2090058"/>
              <a:gd name="connsiteY4" fmla="*/ 367005 h 4620209"/>
              <a:gd name="connsiteX5" fmla="*/ 163287 w 2090058"/>
              <a:gd name="connsiteY5" fmla="*/ 311021 h 4620209"/>
              <a:gd name="connsiteX6" fmla="*/ 713793 w 2090058"/>
              <a:gd name="connsiteY6" fmla="*/ 1085462 h 4620209"/>
              <a:gd name="connsiteX7" fmla="*/ 891074 w 2090058"/>
              <a:gd name="connsiteY7" fmla="*/ 1747935 h 4620209"/>
              <a:gd name="connsiteX8" fmla="*/ 993711 w 2090058"/>
              <a:gd name="connsiteY8" fmla="*/ 1747935 h 4620209"/>
              <a:gd name="connsiteX9" fmla="*/ 1059025 w 2090058"/>
              <a:gd name="connsiteY9" fmla="*/ 992156 h 4620209"/>
              <a:gd name="connsiteX10" fmla="*/ 1544217 w 2090058"/>
              <a:gd name="connsiteY10" fmla="*/ 133739 h 4620209"/>
              <a:gd name="connsiteX11" fmla="*/ 1600201 w 2090058"/>
              <a:gd name="connsiteY11" fmla="*/ 189723 h 4620209"/>
              <a:gd name="connsiteX12" fmla="*/ 1460242 w 2090058"/>
              <a:gd name="connsiteY12" fmla="*/ 609600 h 4620209"/>
              <a:gd name="connsiteX13" fmla="*/ 1245638 w 2090058"/>
              <a:gd name="connsiteY13" fmla="*/ 1020147 h 4620209"/>
              <a:gd name="connsiteX14" fmla="*/ 1133670 w 2090058"/>
              <a:gd name="connsiteY14" fmla="*/ 1943878 h 4620209"/>
              <a:gd name="connsiteX15" fmla="*/ 1115009 w 2090058"/>
              <a:gd name="connsiteY15" fmla="*/ 2261119 h 4620209"/>
              <a:gd name="connsiteX16" fmla="*/ 1357605 w 2090058"/>
              <a:gd name="connsiteY16" fmla="*/ 2093168 h 4620209"/>
              <a:gd name="connsiteX17" fmla="*/ 1758821 w 2090058"/>
              <a:gd name="connsiteY17" fmla="*/ 1878564 h 4620209"/>
              <a:gd name="connsiteX18" fmla="*/ 2038740 w 2090058"/>
              <a:gd name="connsiteY18" fmla="*/ 1850572 h 4620209"/>
              <a:gd name="connsiteX19" fmla="*/ 2066731 w 2090058"/>
              <a:gd name="connsiteY19" fmla="*/ 1943878 h 4620209"/>
              <a:gd name="connsiteX20" fmla="*/ 1917442 w 2090058"/>
              <a:gd name="connsiteY20" fmla="*/ 1962539 h 4620209"/>
              <a:gd name="connsiteX21" fmla="*/ 1702838 w 2090058"/>
              <a:gd name="connsiteY21" fmla="*/ 2037184 h 4620209"/>
              <a:gd name="connsiteX22" fmla="*/ 1348274 w 2090058"/>
              <a:gd name="connsiteY22" fmla="*/ 2345094 h 4620209"/>
              <a:gd name="connsiteX23" fmla="*/ 1143001 w 2090058"/>
              <a:gd name="connsiteY23" fmla="*/ 2625013 h 4620209"/>
              <a:gd name="connsiteX24" fmla="*/ 1115009 w 2090058"/>
              <a:gd name="connsiteY24" fmla="*/ 3688702 h 4620209"/>
              <a:gd name="connsiteX25" fmla="*/ 1161662 w 2090058"/>
              <a:gd name="connsiteY25" fmla="*/ 4239209 h 4620209"/>
              <a:gd name="connsiteX26" fmla="*/ 1394927 w 2090058"/>
              <a:gd name="connsiteY26" fmla="*/ 4500466 h 4620209"/>
              <a:gd name="connsiteX27" fmla="*/ 1282960 w 2090058"/>
              <a:gd name="connsiteY27" fmla="*/ 4584441 h 4620209"/>
              <a:gd name="connsiteX28" fmla="*/ 601825 w 2090058"/>
              <a:gd name="connsiteY28" fmla="*/ 4612433 h 4620209"/>
              <a:gd name="connsiteX29" fmla="*/ 349899 w 2090058"/>
              <a:gd name="connsiteY29" fmla="*/ 4537788 h 4620209"/>
              <a:gd name="connsiteX30" fmla="*/ 359229 w 2090058"/>
              <a:gd name="connsiteY30" fmla="*/ 4463143 h 46202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2090058" h="4620209">
                <a:moveTo>
                  <a:pt x="359229" y="4463143"/>
                </a:moveTo>
                <a:cubicBezTo>
                  <a:pt x="415213" y="4374502"/>
                  <a:pt x="629817" y="4368282"/>
                  <a:pt x="685801" y="4005943"/>
                </a:cubicBezTo>
                <a:cubicBezTo>
                  <a:pt x="741785" y="3643604"/>
                  <a:pt x="712237" y="2754086"/>
                  <a:pt x="695131" y="2289111"/>
                </a:cubicBezTo>
                <a:cubicBezTo>
                  <a:pt x="678025" y="1824136"/>
                  <a:pt x="687356" y="1536441"/>
                  <a:pt x="583164" y="1216090"/>
                </a:cubicBezTo>
                <a:cubicBezTo>
                  <a:pt x="478972" y="895739"/>
                  <a:pt x="139960" y="517850"/>
                  <a:pt x="69980" y="367005"/>
                </a:cubicBezTo>
                <a:cubicBezTo>
                  <a:pt x="0" y="216160"/>
                  <a:pt x="55985" y="191278"/>
                  <a:pt x="163287" y="311021"/>
                </a:cubicBezTo>
                <a:cubicBezTo>
                  <a:pt x="270589" y="430764"/>
                  <a:pt x="592495" y="845976"/>
                  <a:pt x="713793" y="1085462"/>
                </a:cubicBezTo>
                <a:cubicBezTo>
                  <a:pt x="835091" y="1324948"/>
                  <a:pt x="844421" y="1637523"/>
                  <a:pt x="891074" y="1747935"/>
                </a:cubicBezTo>
                <a:cubicBezTo>
                  <a:pt x="937727" y="1858347"/>
                  <a:pt x="965719" y="1873898"/>
                  <a:pt x="993711" y="1747935"/>
                </a:cubicBezTo>
                <a:cubicBezTo>
                  <a:pt x="1021703" y="1621972"/>
                  <a:pt x="967274" y="1261189"/>
                  <a:pt x="1059025" y="992156"/>
                </a:cubicBezTo>
                <a:cubicBezTo>
                  <a:pt x="1150776" y="723123"/>
                  <a:pt x="1454021" y="267478"/>
                  <a:pt x="1544217" y="133739"/>
                </a:cubicBezTo>
                <a:cubicBezTo>
                  <a:pt x="1634413" y="0"/>
                  <a:pt x="1614197" y="110413"/>
                  <a:pt x="1600201" y="189723"/>
                </a:cubicBezTo>
                <a:cubicBezTo>
                  <a:pt x="1586205" y="269033"/>
                  <a:pt x="1519336" y="471196"/>
                  <a:pt x="1460242" y="609600"/>
                </a:cubicBezTo>
                <a:cubicBezTo>
                  <a:pt x="1401148" y="748004"/>
                  <a:pt x="1300067" y="797767"/>
                  <a:pt x="1245638" y="1020147"/>
                </a:cubicBezTo>
                <a:cubicBezTo>
                  <a:pt x="1191209" y="1242527"/>
                  <a:pt x="1155441" y="1737049"/>
                  <a:pt x="1133670" y="1943878"/>
                </a:cubicBezTo>
                <a:cubicBezTo>
                  <a:pt x="1111899" y="2150707"/>
                  <a:pt x="1077687" y="2236237"/>
                  <a:pt x="1115009" y="2261119"/>
                </a:cubicBezTo>
                <a:cubicBezTo>
                  <a:pt x="1152331" y="2286001"/>
                  <a:pt x="1250303" y="2156927"/>
                  <a:pt x="1357605" y="2093168"/>
                </a:cubicBezTo>
                <a:cubicBezTo>
                  <a:pt x="1464907" y="2029409"/>
                  <a:pt x="1645299" y="1918997"/>
                  <a:pt x="1758821" y="1878564"/>
                </a:cubicBezTo>
                <a:cubicBezTo>
                  <a:pt x="1872344" y="1838131"/>
                  <a:pt x="1987422" y="1839686"/>
                  <a:pt x="2038740" y="1850572"/>
                </a:cubicBezTo>
                <a:cubicBezTo>
                  <a:pt x="2090058" y="1861458"/>
                  <a:pt x="2086947" y="1925217"/>
                  <a:pt x="2066731" y="1943878"/>
                </a:cubicBezTo>
                <a:cubicBezTo>
                  <a:pt x="2046515" y="1962539"/>
                  <a:pt x="1978091" y="1946988"/>
                  <a:pt x="1917442" y="1962539"/>
                </a:cubicBezTo>
                <a:cubicBezTo>
                  <a:pt x="1856793" y="1978090"/>
                  <a:pt x="1797699" y="1973425"/>
                  <a:pt x="1702838" y="2037184"/>
                </a:cubicBezTo>
                <a:cubicBezTo>
                  <a:pt x="1607977" y="2100943"/>
                  <a:pt x="1441580" y="2247123"/>
                  <a:pt x="1348274" y="2345094"/>
                </a:cubicBezTo>
                <a:cubicBezTo>
                  <a:pt x="1254968" y="2443065"/>
                  <a:pt x="1181878" y="2401078"/>
                  <a:pt x="1143001" y="2625013"/>
                </a:cubicBezTo>
                <a:cubicBezTo>
                  <a:pt x="1104123" y="2848948"/>
                  <a:pt x="1111899" y="3419669"/>
                  <a:pt x="1115009" y="3688702"/>
                </a:cubicBezTo>
                <a:cubicBezTo>
                  <a:pt x="1118119" y="3957735"/>
                  <a:pt x="1115009" y="4103915"/>
                  <a:pt x="1161662" y="4239209"/>
                </a:cubicBezTo>
                <a:cubicBezTo>
                  <a:pt x="1208315" y="4374503"/>
                  <a:pt x="1374711" y="4442927"/>
                  <a:pt x="1394927" y="4500466"/>
                </a:cubicBezTo>
                <a:cubicBezTo>
                  <a:pt x="1415143" y="4558005"/>
                  <a:pt x="1415144" y="4565780"/>
                  <a:pt x="1282960" y="4584441"/>
                </a:cubicBezTo>
                <a:cubicBezTo>
                  <a:pt x="1150776" y="4603102"/>
                  <a:pt x="757335" y="4620209"/>
                  <a:pt x="601825" y="4612433"/>
                </a:cubicBezTo>
                <a:cubicBezTo>
                  <a:pt x="446315" y="4604658"/>
                  <a:pt x="387221" y="4562670"/>
                  <a:pt x="349899" y="4537788"/>
                </a:cubicBezTo>
                <a:cubicBezTo>
                  <a:pt x="312577" y="4512906"/>
                  <a:pt x="303245" y="4551784"/>
                  <a:pt x="359229" y="4463143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udělal Budulínek?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 bwMode="auto">
          <a:xfrm>
            <a:off x="611560" y="3573016"/>
            <a:ext cx="4346575" cy="249713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Volný tvar 5"/>
          <p:cNvSpPr/>
          <p:nvPr/>
        </p:nvSpPr>
        <p:spPr bwMode="auto">
          <a:xfrm>
            <a:off x="179512" y="1556792"/>
            <a:ext cx="5283200" cy="2493962"/>
          </a:xfrm>
          <a:custGeom>
            <a:avLst/>
            <a:gdLst>
              <a:gd name="connsiteX0" fmla="*/ 3114869 w 6235958"/>
              <a:gd name="connsiteY0" fmla="*/ 329682 h 4357397"/>
              <a:gd name="connsiteX1" fmla="*/ 4999653 w 6235958"/>
              <a:gd name="connsiteY1" fmla="*/ 3119535 h 4357397"/>
              <a:gd name="connsiteX2" fmla="*/ 5923383 w 6235958"/>
              <a:gd name="connsiteY2" fmla="*/ 4071258 h 4357397"/>
              <a:gd name="connsiteX3" fmla="*/ 6231293 w 6235958"/>
              <a:gd name="connsiteY3" fmla="*/ 3996613 h 4357397"/>
              <a:gd name="connsiteX4" fmla="*/ 5951375 w 6235958"/>
              <a:gd name="connsiteY4" fmla="*/ 3576735 h 4357397"/>
              <a:gd name="connsiteX5" fmla="*/ 5354216 w 6235958"/>
              <a:gd name="connsiteY5" fmla="*/ 2764972 h 4357397"/>
              <a:gd name="connsiteX6" fmla="*/ 3768012 w 6235958"/>
              <a:gd name="connsiteY6" fmla="*/ 618931 h 4357397"/>
              <a:gd name="connsiteX7" fmla="*/ 3142861 w 6235958"/>
              <a:gd name="connsiteY7" fmla="*/ 12441 h 4357397"/>
              <a:gd name="connsiteX8" fmla="*/ 2489718 w 6235958"/>
              <a:gd name="connsiteY8" fmla="*/ 544286 h 4357397"/>
              <a:gd name="connsiteX9" fmla="*/ 838199 w 6235958"/>
              <a:gd name="connsiteY9" fmla="*/ 2979576 h 4357397"/>
              <a:gd name="connsiteX10" fmla="*/ 82420 w 6235958"/>
              <a:gd name="connsiteY10" fmla="*/ 4089919 h 4357397"/>
              <a:gd name="connsiteX11" fmla="*/ 343677 w 6235958"/>
              <a:gd name="connsiteY11" fmla="*/ 4285862 h 4357397"/>
              <a:gd name="connsiteX12" fmla="*/ 884853 w 6235958"/>
              <a:gd name="connsiteY12" fmla="*/ 3660711 h 4357397"/>
              <a:gd name="connsiteX13" fmla="*/ 3114869 w 6235958"/>
              <a:gd name="connsiteY13" fmla="*/ 329682 h 4357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35958" h="4357397">
                <a:moveTo>
                  <a:pt x="3114869" y="329682"/>
                </a:moveTo>
                <a:cubicBezTo>
                  <a:pt x="3800669" y="239486"/>
                  <a:pt x="4531567" y="2495939"/>
                  <a:pt x="4999653" y="3119535"/>
                </a:cubicBezTo>
                <a:cubicBezTo>
                  <a:pt x="5467739" y="3743131"/>
                  <a:pt x="5718110" y="3925078"/>
                  <a:pt x="5923383" y="4071258"/>
                </a:cubicBezTo>
                <a:cubicBezTo>
                  <a:pt x="6128656" y="4217438"/>
                  <a:pt x="6226628" y="4079033"/>
                  <a:pt x="6231293" y="3996613"/>
                </a:cubicBezTo>
                <a:cubicBezTo>
                  <a:pt x="6235958" y="3914193"/>
                  <a:pt x="6097555" y="3782009"/>
                  <a:pt x="5951375" y="3576735"/>
                </a:cubicBezTo>
                <a:cubicBezTo>
                  <a:pt x="5805196" y="3371462"/>
                  <a:pt x="5354216" y="2764972"/>
                  <a:pt x="5354216" y="2764972"/>
                </a:cubicBezTo>
                <a:cubicBezTo>
                  <a:pt x="4990322" y="2272005"/>
                  <a:pt x="4136571" y="1077686"/>
                  <a:pt x="3768012" y="618931"/>
                </a:cubicBezTo>
                <a:cubicBezTo>
                  <a:pt x="3399453" y="160176"/>
                  <a:pt x="3355910" y="24882"/>
                  <a:pt x="3142861" y="12441"/>
                </a:cubicBezTo>
                <a:cubicBezTo>
                  <a:pt x="2929812" y="0"/>
                  <a:pt x="2873828" y="49763"/>
                  <a:pt x="2489718" y="544286"/>
                </a:cubicBezTo>
                <a:cubicBezTo>
                  <a:pt x="2105608" y="1038809"/>
                  <a:pt x="838199" y="2979576"/>
                  <a:pt x="838199" y="2979576"/>
                </a:cubicBezTo>
                <a:cubicBezTo>
                  <a:pt x="436983" y="3570515"/>
                  <a:pt x="164840" y="3872205"/>
                  <a:pt x="82420" y="4089919"/>
                </a:cubicBezTo>
                <a:cubicBezTo>
                  <a:pt x="0" y="4307633"/>
                  <a:pt x="209938" y="4357397"/>
                  <a:pt x="343677" y="4285862"/>
                </a:cubicBezTo>
                <a:cubicBezTo>
                  <a:pt x="477416" y="4214327"/>
                  <a:pt x="418322" y="4321629"/>
                  <a:pt x="884853" y="3660711"/>
                </a:cubicBezTo>
                <a:cubicBezTo>
                  <a:pt x="1351384" y="2999793"/>
                  <a:pt x="2429069" y="419878"/>
                  <a:pt x="3114869" y="329682"/>
                </a:cubicBezTo>
                <a:close/>
              </a:path>
            </a:pathLst>
          </a:cu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Kosoúhelník 6"/>
          <p:cNvSpPr/>
          <p:nvPr/>
        </p:nvSpPr>
        <p:spPr bwMode="auto">
          <a:xfrm rot="5400000">
            <a:off x="3312071" y="4904953"/>
            <a:ext cx="2087562" cy="431800"/>
          </a:xfrm>
          <a:prstGeom prst="parallelogram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se zakulaceným příčným rohem 7"/>
          <p:cNvSpPr/>
          <p:nvPr/>
        </p:nvSpPr>
        <p:spPr bwMode="auto">
          <a:xfrm>
            <a:off x="3131840" y="4077072"/>
            <a:ext cx="1033462" cy="1984375"/>
          </a:xfrm>
          <a:prstGeom prst="round2Diag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 b="-17"/>
          <a:stretch>
            <a:fillRect/>
          </a:stretch>
        </p:blipFill>
        <p:spPr bwMode="auto">
          <a:xfrm>
            <a:off x="3131840" y="3717032"/>
            <a:ext cx="1085850" cy="2448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Zaoblený obdélník 10"/>
          <p:cNvSpPr/>
          <p:nvPr/>
        </p:nvSpPr>
        <p:spPr bwMode="auto">
          <a:xfrm>
            <a:off x="1187624" y="4293096"/>
            <a:ext cx="1152525" cy="108108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Zaoblený obdélník 9"/>
          <p:cNvSpPr/>
          <p:nvPr/>
        </p:nvSpPr>
        <p:spPr bwMode="auto">
          <a:xfrm>
            <a:off x="2123728" y="4293096"/>
            <a:ext cx="446088" cy="108108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aoblený obdélník 8"/>
          <p:cNvSpPr/>
          <p:nvPr/>
        </p:nvSpPr>
        <p:spPr bwMode="auto">
          <a:xfrm>
            <a:off x="1115616" y="4293096"/>
            <a:ext cx="446088" cy="108108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92080" y="4581128"/>
            <a:ext cx="3025775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aoblený obdélník 12"/>
          <p:cNvSpPr/>
          <p:nvPr/>
        </p:nvSpPr>
        <p:spPr bwMode="auto">
          <a:xfrm>
            <a:off x="5580063" y="3397250"/>
            <a:ext cx="215900" cy="10795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Zaoblený obdélník 13"/>
          <p:cNvSpPr/>
          <p:nvPr/>
        </p:nvSpPr>
        <p:spPr bwMode="auto">
          <a:xfrm>
            <a:off x="6372200" y="3645024"/>
            <a:ext cx="215900" cy="10795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Zaoblený obdélník 14"/>
          <p:cNvSpPr/>
          <p:nvPr/>
        </p:nvSpPr>
        <p:spPr bwMode="auto">
          <a:xfrm>
            <a:off x="7740352" y="4005064"/>
            <a:ext cx="215900" cy="10795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Zaoblený obdélník 15"/>
          <p:cNvSpPr/>
          <p:nvPr/>
        </p:nvSpPr>
        <p:spPr bwMode="auto">
          <a:xfrm>
            <a:off x="8316416" y="4149080"/>
            <a:ext cx="215900" cy="10795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Mrak 20"/>
          <p:cNvSpPr/>
          <p:nvPr/>
        </p:nvSpPr>
        <p:spPr bwMode="auto">
          <a:xfrm>
            <a:off x="6156176" y="764704"/>
            <a:ext cx="2665413" cy="2789237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Volný tvar 19"/>
          <p:cNvSpPr/>
          <p:nvPr/>
        </p:nvSpPr>
        <p:spPr bwMode="auto">
          <a:xfrm>
            <a:off x="6804248" y="2060848"/>
            <a:ext cx="1277938" cy="2611437"/>
          </a:xfrm>
          <a:custGeom>
            <a:avLst/>
            <a:gdLst>
              <a:gd name="connsiteX0" fmla="*/ 359229 w 2090058"/>
              <a:gd name="connsiteY0" fmla="*/ 4463143 h 4620209"/>
              <a:gd name="connsiteX1" fmla="*/ 685801 w 2090058"/>
              <a:gd name="connsiteY1" fmla="*/ 4005943 h 4620209"/>
              <a:gd name="connsiteX2" fmla="*/ 695131 w 2090058"/>
              <a:gd name="connsiteY2" fmla="*/ 2289111 h 4620209"/>
              <a:gd name="connsiteX3" fmla="*/ 583164 w 2090058"/>
              <a:gd name="connsiteY3" fmla="*/ 1216090 h 4620209"/>
              <a:gd name="connsiteX4" fmla="*/ 69980 w 2090058"/>
              <a:gd name="connsiteY4" fmla="*/ 367005 h 4620209"/>
              <a:gd name="connsiteX5" fmla="*/ 163287 w 2090058"/>
              <a:gd name="connsiteY5" fmla="*/ 311021 h 4620209"/>
              <a:gd name="connsiteX6" fmla="*/ 713793 w 2090058"/>
              <a:gd name="connsiteY6" fmla="*/ 1085462 h 4620209"/>
              <a:gd name="connsiteX7" fmla="*/ 891074 w 2090058"/>
              <a:gd name="connsiteY7" fmla="*/ 1747935 h 4620209"/>
              <a:gd name="connsiteX8" fmla="*/ 993711 w 2090058"/>
              <a:gd name="connsiteY8" fmla="*/ 1747935 h 4620209"/>
              <a:gd name="connsiteX9" fmla="*/ 1059025 w 2090058"/>
              <a:gd name="connsiteY9" fmla="*/ 992156 h 4620209"/>
              <a:gd name="connsiteX10" fmla="*/ 1544217 w 2090058"/>
              <a:gd name="connsiteY10" fmla="*/ 133739 h 4620209"/>
              <a:gd name="connsiteX11" fmla="*/ 1600201 w 2090058"/>
              <a:gd name="connsiteY11" fmla="*/ 189723 h 4620209"/>
              <a:gd name="connsiteX12" fmla="*/ 1460242 w 2090058"/>
              <a:gd name="connsiteY12" fmla="*/ 609600 h 4620209"/>
              <a:gd name="connsiteX13" fmla="*/ 1245638 w 2090058"/>
              <a:gd name="connsiteY13" fmla="*/ 1020147 h 4620209"/>
              <a:gd name="connsiteX14" fmla="*/ 1133670 w 2090058"/>
              <a:gd name="connsiteY14" fmla="*/ 1943878 h 4620209"/>
              <a:gd name="connsiteX15" fmla="*/ 1115009 w 2090058"/>
              <a:gd name="connsiteY15" fmla="*/ 2261119 h 4620209"/>
              <a:gd name="connsiteX16" fmla="*/ 1357605 w 2090058"/>
              <a:gd name="connsiteY16" fmla="*/ 2093168 h 4620209"/>
              <a:gd name="connsiteX17" fmla="*/ 1758821 w 2090058"/>
              <a:gd name="connsiteY17" fmla="*/ 1878564 h 4620209"/>
              <a:gd name="connsiteX18" fmla="*/ 2038740 w 2090058"/>
              <a:gd name="connsiteY18" fmla="*/ 1850572 h 4620209"/>
              <a:gd name="connsiteX19" fmla="*/ 2066731 w 2090058"/>
              <a:gd name="connsiteY19" fmla="*/ 1943878 h 4620209"/>
              <a:gd name="connsiteX20" fmla="*/ 1917442 w 2090058"/>
              <a:gd name="connsiteY20" fmla="*/ 1962539 h 4620209"/>
              <a:gd name="connsiteX21" fmla="*/ 1702838 w 2090058"/>
              <a:gd name="connsiteY21" fmla="*/ 2037184 h 4620209"/>
              <a:gd name="connsiteX22" fmla="*/ 1348274 w 2090058"/>
              <a:gd name="connsiteY22" fmla="*/ 2345094 h 4620209"/>
              <a:gd name="connsiteX23" fmla="*/ 1143001 w 2090058"/>
              <a:gd name="connsiteY23" fmla="*/ 2625013 h 4620209"/>
              <a:gd name="connsiteX24" fmla="*/ 1115009 w 2090058"/>
              <a:gd name="connsiteY24" fmla="*/ 3688702 h 4620209"/>
              <a:gd name="connsiteX25" fmla="*/ 1161662 w 2090058"/>
              <a:gd name="connsiteY25" fmla="*/ 4239209 h 4620209"/>
              <a:gd name="connsiteX26" fmla="*/ 1394927 w 2090058"/>
              <a:gd name="connsiteY26" fmla="*/ 4500466 h 4620209"/>
              <a:gd name="connsiteX27" fmla="*/ 1282960 w 2090058"/>
              <a:gd name="connsiteY27" fmla="*/ 4584441 h 4620209"/>
              <a:gd name="connsiteX28" fmla="*/ 601825 w 2090058"/>
              <a:gd name="connsiteY28" fmla="*/ 4612433 h 4620209"/>
              <a:gd name="connsiteX29" fmla="*/ 349899 w 2090058"/>
              <a:gd name="connsiteY29" fmla="*/ 4537788 h 4620209"/>
              <a:gd name="connsiteX30" fmla="*/ 359229 w 2090058"/>
              <a:gd name="connsiteY30" fmla="*/ 4463143 h 46202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2090058" h="4620209">
                <a:moveTo>
                  <a:pt x="359229" y="4463143"/>
                </a:moveTo>
                <a:cubicBezTo>
                  <a:pt x="415213" y="4374502"/>
                  <a:pt x="629817" y="4368282"/>
                  <a:pt x="685801" y="4005943"/>
                </a:cubicBezTo>
                <a:cubicBezTo>
                  <a:pt x="741785" y="3643604"/>
                  <a:pt x="712237" y="2754086"/>
                  <a:pt x="695131" y="2289111"/>
                </a:cubicBezTo>
                <a:cubicBezTo>
                  <a:pt x="678025" y="1824136"/>
                  <a:pt x="687356" y="1536441"/>
                  <a:pt x="583164" y="1216090"/>
                </a:cubicBezTo>
                <a:cubicBezTo>
                  <a:pt x="478972" y="895739"/>
                  <a:pt x="139960" y="517850"/>
                  <a:pt x="69980" y="367005"/>
                </a:cubicBezTo>
                <a:cubicBezTo>
                  <a:pt x="0" y="216160"/>
                  <a:pt x="55985" y="191278"/>
                  <a:pt x="163287" y="311021"/>
                </a:cubicBezTo>
                <a:cubicBezTo>
                  <a:pt x="270589" y="430764"/>
                  <a:pt x="592495" y="845976"/>
                  <a:pt x="713793" y="1085462"/>
                </a:cubicBezTo>
                <a:cubicBezTo>
                  <a:pt x="835091" y="1324948"/>
                  <a:pt x="844421" y="1637523"/>
                  <a:pt x="891074" y="1747935"/>
                </a:cubicBezTo>
                <a:cubicBezTo>
                  <a:pt x="937727" y="1858347"/>
                  <a:pt x="965719" y="1873898"/>
                  <a:pt x="993711" y="1747935"/>
                </a:cubicBezTo>
                <a:cubicBezTo>
                  <a:pt x="1021703" y="1621972"/>
                  <a:pt x="967274" y="1261189"/>
                  <a:pt x="1059025" y="992156"/>
                </a:cubicBezTo>
                <a:cubicBezTo>
                  <a:pt x="1150776" y="723123"/>
                  <a:pt x="1454021" y="267478"/>
                  <a:pt x="1544217" y="133739"/>
                </a:cubicBezTo>
                <a:cubicBezTo>
                  <a:pt x="1634413" y="0"/>
                  <a:pt x="1614197" y="110413"/>
                  <a:pt x="1600201" y="189723"/>
                </a:cubicBezTo>
                <a:cubicBezTo>
                  <a:pt x="1586205" y="269033"/>
                  <a:pt x="1519336" y="471196"/>
                  <a:pt x="1460242" y="609600"/>
                </a:cubicBezTo>
                <a:cubicBezTo>
                  <a:pt x="1401148" y="748004"/>
                  <a:pt x="1300067" y="797767"/>
                  <a:pt x="1245638" y="1020147"/>
                </a:cubicBezTo>
                <a:cubicBezTo>
                  <a:pt x="1191209" y="1242527"/>
                  <a:pt x="1155441" y="1737049"/>
                  <a:pt x="1133670" y="1943878"/>
                </a:cubicBezTo>
                <a:cubicBezTo>
                  <a:pt x="1111899" y="2150707"/>
                  <a:pt x="1077687" y="2236237"/>
                  <a:pt x="1115009" y="2261119"/>
                </a:cubicBezTo>
                <a:cubicBezTo>
                  <a:pt x="1152331" y="2286001"/>
                  <a:pt x="1250303" y="2156927"/>
                  <a:pt x="1357605" y="2093168"/>
                </a:cubicBezTo>
                <a:cubicBezTo>
                  <a:pt x="1464907" y="2029409"/>
                  <a:pt x="1645299" y="1918997"/>
                  <a:pt x="1758821" y="1878564"/>
                </a:cubicBezTo>
                <a:cubicBezTo>
                  <a:pt x="1872344" y="1838131"/>
                  <a:pt x="1987422" y="1839686"/>
                  <a:pt x="2038740" y="1850572"/>
                </a:cubicBezTo>
                <a:cubicBezTo>
                  <a:pt x="2090058" y="1861458"/>
                  <a:pt x="2086947" y="1925217"/>
                  <a:pt x="2066731" y="1943878"/>
                </a:cubicBezTo>
                <a:cubicBezTo>
                  <a:pt x="2046515" y="1962539"/>
                  <a:pt x="1978091" y="1946988"/>
                  <a:pt x="1917442" y="1962539"/>
                </a:cubicBezTo>
                <a:cubicBezTo>
                  <a:pt x="1856793" y="1978090"/>
                  <a:pt x="1797699" y="1973425"/>
                  <a:pt x="1702838" y="2037184"/>
                </a:cubicBezTo>
                <a:cubicBezTo>
                  <a:pt x="1607977" y="2100943"/>
                  <a:pt x="1441580" y="2247123"/>
                  <a:pt x="1348274" y="2345094"/>
                </a:cubicBezTo>
                <a:cubicBezTo>
                  <a:pt x="1254968" y="2443065"/>
                  <a:pt x="1181878" y="2401078"/>
                  <a:pt x="1143001" y="2625013"/>
                </a:cubicBezTo>
                <a:cubicBezTo>
                  <a:pt x="1104123" y="2848948"/>
                  <a:pt x="1111899" y="3419669"/>
                  <a:pt x="1115009" y="3688702"/>
                </a:cubicBezTo>
                <a:cubicBezTo>
                  <a:pt x="1118119" y="3957735"/>
                  <a:pt x="1115009" y="4103915"/>
                  <a:pt x="1161662" y="4239209"/>
                </a:cubicBezTo>
                <a:cubicBezTo>
                  <a:pt x="1208315" y="4374503"/>
                  <a:pt x="1374711" y="4442927"/>
                  <a:pt x="1394927" y="4500466"/>
                </a:cubicBezTo>
                <a:cubicBezTo>
                  <a:pt x="1415143" y="4558005"/>
                  <a:pt x="1415144" y="4565780"/>
                  <a:pt x="1282960" y="4584441"/>
                </a:cubicBezTo>
                <a:cubicBezTo>
                  <a:pt x="1150776" y="4603102"/>
                  <a:pt x="757335" y="4620209"/>
                  <a:pt x="601825" y="4612433"/>
                </a:cubicBezTo>
                <a:cubicBezTo>
                  <a:pt x="446315" y="4604658"/>
                  <a:pt x="387221" y="4562670"/>
                  <a:pt x="349899" y="4537788"/>
                </a:cubicBezTo>
                <a:cubicBezTo>
                  <a:pt x="312577" y="4512906"/>
                  <a:pt x="303245" y="4551784"/>
                  <a:pt x="359229" y="4463143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Zaoblený obdélník 18"/>
          <p:cNvSpPr/>
          <p:nvPr/>
        </p:nvSpPr>
        <p:spPr bwMode="auto">
          <a:xfrm>
            <a:off x="6948264" y="3789040"/>
            <a:ext cx="215900" cy="10795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Zaoblený obdélník 17"/>
          <p:cNvSpPr/>
          <p:nvPr/>
        </p:nvSpPr>
        <p:spPr bwMode="auto">
          <a:xfrm rot="658042">
            <a:off x="5492981" y="4440643"/>
            <a:ext cx="3078162" cy="136525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Zaoblený obdélník 16"/>
          <p:cNvSpPr/>
          <p:nvPr/>
        </p:nvSpPr>
        <p:spPr bwMode="auto">
          <a:xfrm rot="658042">
            <a:off x="5492980" y="4152612"/>
            <a:ext cx="3078162" cy="136525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strips dir="r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Budulínek pláče?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 flipH="1">
            <a:off x="2699792" y="2492896"/>
            <a:ext cx="5057987" cy="26340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9992" y="836712"/>
            <a:ext cx="1496477" cy="33498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5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donesla liška Budulínka?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086285" y="2815562"/>
            <a:ext cx="2971429" cy="2095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55875" y="4016375"/>
            <a:ext cx="2189163" cy="151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23928" y="3068960"/>
            <a:ext cx="1085850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39952" y="4077072"/>
            <a:ext cx="2189163" cy="151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čára 9"/>
          <p:cNvCxnSpPr/>
          <p:nvPr/>
        </p:nvCxnSpPr>
        <p:spPr>
          <a:xfrm>
            <a:off x="395536" y="3284984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Volný tvar 12"/>
          <p:cNvSpPr/>
          <p:nvPr/>
        </p:nvSpPr>
        <p:spPr>
          <a:xfrm>
            <a:off x="2339752" y="3291840"/>
            <a:ext cx="229712" cy="2153384"/>
          </a:xfrm>
          <a:custGeom>
            <a:avLst/>
            <a:gdLst>
              <a:gd name="connsiteX0" fmla="*/ 192024 w 192024"/>
              <a:gd name="connsiteY0" fmla="*/ 0 h 2231136"/>
              <a:gd name="connsiteX1" fmla="*/ 0 w 192024"/>
              <a:gd name="connsiteY1" fmla="*/ 2231136 h 2231136"/>
              <a:gd name="connsiteX2" fmla="*/ 0 w 192024"/>
              <a:gd name="connsiteY2" fmla="*/ 2231136 h 223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92024" h="2231136">
                <a:moveTo>
                  <a:pt x="192024" y="0"/>
                </a:moveTo>
                <a:lnTo>
                  <a:pt x="0" y="2231136"/>
                </a:lnTo>
                <a:lnTo>
                  <a:pt x="0" y="2231136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5856" y="4293096"/>
            <a:ext cx="2189163" cy="151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Volný tvar 15"/>
          <p:cNvSpPr/>
          <p:nvPr/>
        </p:nvSpPr>
        <p:spPr>
          <a:xfrm>
            <a:off x="2368296" y="2961192"/>
            <a:ext cx="6949440" cy="3012789"/>
          </a:xfrm>
          <a:custGeom>
            <a:avLst/>
            <a:gdLst>
              <a:gd name="connsiteX0" fmla="*/ 0 w 6949440"/>
              <a:gd name="connsiteY0" fmla="*/ 2314896 h 3012789"/>
              <a:gd name="connsiteX1" fmla="*/ 27432 w 6949440"/>
              <a:gd name="connsiteY1" fmla="*/ 2552640 h 3012789"/>
              <a:gd name="connsiteX2" fmla="*/ 54864 w 6949440"/>
              <a:gd name="connsiteY2" fmla="*/ 2570928 h 3012789"/>
              <a:gd name="connsiteX3" fmla="*/ 109728 w 6949440"/>
              <a:gd name="connsiteY3" fmla="*/ 2644080 h 3012789"/>
              <a:gd name="connsiteX4" fmla="*/ 155448 w 6949440"/>
              <a:gd name="connsiteY4" fmla="*/ 2671512 h 3012789"/>
              <a:gd name="connsiteX5" fmla="*/ 210312 w 6949440"/>
              <a:gd name="connsiteY5" fmla="*/ 2698944 h 3012789"/>
              <a:gd name="connsiteX6" fmla="*/ 237744 w 6949440"/>
              <a:gd name="connsiteY6" fmla="*/ 2726376 h 3012789"/>
              <a:gd name="connsiteX7" fmla="*/ 265176 w 6949440"/>
              <a:gd name="connsiteY7" fmla="*/ 2735520 h 3012789"/>
              <a:gd name="connsiteX8" fmla="*/ 292608 w 6949440"/>
              <a:gd name="connsiteY8" fmla="*/ 2753808 h 3012789"/>
              <a:gd name="connsiteX9" fmla="*/ 365760 w 6949440"/>
              <a:gd name="connsiteY9" fmla="*/ 2781240 h 3012789"/>
              <a:gd name="connsiteX10" fmla="*/ 512064 w 6949440"/>
              <a:gd name="connsiteY10" fmla="*/ 2854392 h 3012789"/>
              <a:gd name="connsiteX11" fmla="*/ 576072 w 6949440"/>
              <a:gd name="connsiteY11" fmla="*/ 2881824 h 3012789"/>
              <a:gd name="connsiteX12" fmla="*/ 1014984 w 6949440"/>
              <a:gd name="connsiteY12" fmla="*/ 2954976 h 3012789"/>
              <a:gd name="connsiteX13" fmla="*/ 1188720 w 6949440"/>
              <a:gd name="connsiteY13" fmla="*/ 2982408 h 3012789"/>
              <a:gd name="connsiteX14" fmla="*/ 1216152 w 6949440"/>
              <a:gd name="connsiteY14" fmla="*/ 3009840 h 3012789"/>
              <a:gd name="connsiteX15" fmla="*/ 2029968 w 6949440"/>
              <a:gd name="connsiteY15" fmla="*/ 2991552 h 3012789"/>
              <a:gd name="connsiteX16" fmla="*/ 2340864 w 6949440"/>
              <a:gd name="connsiteY16" fmla="*/ 3000696 h 3012789"/>
              <a:gd name="connsiteX17" fmla="*/ 3246120 w 6949440"/>
              <a:gd name="connsiteY17" fmla="*/ 2973264 h 3012789"/>
              <a:gd name="connsiteX18" fmla="*/ 3310128 w 6949440"/>
              <a:gd name="connsiteY18" fmla="*/ 2945832 h 3012789"/>
              <a:gd name="connsiteX19" fmla="*/ 3419856 w 6949440"/>
              <a:gd name="connsiteY19" fmla="*/ 2909256 h 3012789"/>
              <a:gd name="connsiteX20" fmla="*/ 3557016 w 6949440"/>
              <a:gd name="connsiteY20" fmla="*/ 2790384 h 3012789"/>
              <a:gd name="connsiteX21" fmla="*/ 3694176 w 6949440"/>
              <a:gd name="connsiteY21" fmla="*/ 2625792 h 3012789"/>
              <a:gd name="connsiteX22" fmla="*/ 3840480 w 6949440"/>
              <a:gd name="connsiteY22" fmla="*/ 2589216 h 3012789"/>
              <a:gd name="connsiteX23" fmla="*/ 4197096 w 6949440"/>
              <a:gd name="connsiteY23" fmla="*/ 2552640 h 3012789"/>
              <a:gd name="connsiteX24" fmla="*/ 4242816 w 6949440"/>
              <a:gd name="connsiteY24" fmla="*/ 2506920 h 3012789"/>
              <a:gd name="connsiteX25" fmla="*/ 4361688 w 6949440"/>
              <a:gd name="connsiteY25" fmla="*/ 2433768 h 3012789"/>
              <a:gd name="connsiteX26" fmla="*/ 4489704 w 6949440"/>
              <a:gd name="connsiteY26" fmla="*/ 2241744 h 3012789"/>
              <a:gd name="connsiteX27" fmla="*/ 4526280 w 6949440"/>
              <a:gd name="connsiteY27" fmla="*/ 2159448 h 3012789"/>
              <a:gd name="connsiteX28" fmla="*/ 4572000 w 6949440"/>
              <a:gd name="connsiteY28" fmla="*/ 1985712 h 3012789"/>
              <a:gd name="connsiteX29" fmla="*/ 4581144 w 6949440"/>
              <a:gd name="connsiteY29" fmla="*/ 1821120 h 3012789"/>
              <a:gd name="connsiteX30" fmla="*/ 4471416 w 6949440"/>
              <a:gd name="connsiteY30" fmla="*/ 1683960 h 3012789"/>
              <a:gd name="connsiteX31" fmla="*/ 4434840 w 6949440"/>
              <a:gd name="connsiteY31" fmla="*/ 1619952 h 3012789"/>
              <a:gd name="connsiteX32" fmla="*/ 4379976 w 6949440"/>
              <a:gd name="connsiteY32" fmla="*/ 1528512 h 3012789"/>
              <a:gd name="connsiteX33" fmla="*/ 4224528 w 6949440"/>
              <a:gd name="connsiteY33" fmla="*/ 1427928 h 3012789"/>
              <a:gd name="connsiteX34" fmla="*/ 4178808 w 6949440"/>
              <a:gd name="connsiteY34" fmla="*/ 1391352 h 3012789"/>
              <a:gd name="connsiteX35" fmla="*/ 4133088 w 6949440"/>
              <a:gd name="connsiteY35" fmla="*/ 1327344 h 3012789"/>
              <a:gd name="connsiteX36" fmla="*/ 4114800 w 6949440"/>
              <a:gd name="connsiteY36" fmla="*/ 1299912 h 3012789"/>
              <a:gd name="connsiteX37" fmla="*/ 4096512 w 6949440"/>
              <a:gd name="connsiteY37" fmla="*/ 1263336 h 3012789"/>
              <a:gd name="connsiteX38" fmla="*/ 4059936 w 6949440"/>
              <a:gd name="connsiteY38" fmla="*/ 1245048 h 3012789"/>
              <a:gd name="connsiteX39" fmla="*/ 4032504 w 6949440"/>
              <a:gd name="connsiteY39" fmla="*/ 1190184 h 3012789"/>
              <a:gd name="connsiteX40" fmla="*/ 3977640 w 6949440"/>
              <a:gd name="connsiteY40" fmla="*/ 1098744 h 3012789"/>
              <a:gd name="connsiteX41" fmla="*/ 3986784 w 6949440"/>
              <a:gd name="connsiteY41" fmla="*/ 531816 h 3012789"/>
              <a:gd name="connsiteX42" fmla="*/ 4014216 w 6949440"/>
              <a:gd name="connsiteY42" fmla="*/ 486096 h 3012789"/>
              <a:gd name="connsiteX43" fmla="*/ 4187952 w 6949440"/>
              <a:gd name="connsiteY43" fmla="*/ 367224 h 3012789"/>
              <a:gd name="connsiteX44" fmla="*/ 4654296 w 6949440"/>
              <a:gd name="connsiteY44" fmla="*/ 202632 h 3012789"/>
              <a:gd name="connsiteX45" fmla="*/ 4901184 w 6949440"/>
              <a:gd name="connsiteY45" fmla="*/ 138624 h 3012789"/>
              <a:gd name="connsiteX46" fmla="*/ 5020056 w 6949440"/>
              <a:gd name="connsiteY46" fmla="*/ 111192 h 3012789"/>
              <a:gd name="connsiteX47" fmla="*/ 5239512 w 6949440"/>
              <a:gd name="connsiteY47" fmla="*/ 38040 h 3012789"/>
              <a:gd name="connsiteX48" fmla="*/ 5385816 w 6949440"/>
              <a:gd name="connsiteY48" fmla="*/ 147768 h 3012789"/>
              <a:gd name="connsiteX49" fmla="*/ 5504688 w 6949440"/>
              <a:gd name="connsiteY49" fmla="*/ 220920 h 3012789"/>
              <a:gd name="connsiteX50" fmla="*/ 5596128 w 6949440"/>
              <a:gd name="connsiteY50" fmla="*/ 294072 h 3012789"/>
              <a:gd name="connsiteX51" fmla="*/ 5742432 w 6949440"/>
              <a:gd name="connsiteY51" fmla="*/ 385512 h 3012789"/>
              <a:gd name="connsiteX52" fmla="*/ 5879592 w 6949440"/>
              <a:gd name="connsiteY52" fmla="*/ 403800 h 3012789"/>
              <a:gd name="connsiteX53" fmla="*/ 5952744 w 6949440"/>
              <a:gd name="connsiteY53" fmla="*/ 458664 h 3012789"/>
              <a:gd name="connsiteX54" fmla="*/ 6080760 w 6949440"/>
              <a:gd name="connsiteY54" fmla="*/ 577536 h 3012789"/>
              <a:gd name="connsiteX55" fmla="*/ 6144768 w 6949440"/>
              <a:gd name="connsiteY55" fmla="*/ 595824 h 3012789"/>
              <a:gd name="connsiteX56" fmla="*/ 6345936 w 6949440"/>
              <a:gd name="connsiteY56" fmla="*/ 614112 h 3012789"/>
              <a:gd name="connsiteX57" fmla="*/ 6601968 w 6949440"/>
              <a:gd name="connsiteY57" fmla="*/ 595824 h 3012789"/>
              <a:gd name="connsiteX58" fmla="*/ 6647688 w 6949440"/>
              <a:gd name="connsiteY58" fmla="*/ 586680 h 3012789"/>
              <a:gd name="connsiteX59" fmla="*/ 6702552 w 6949440"/>
              <a:gd name="connsiteY59" fmla="*/ 568392 h 3012789"/>
              <a:gd name="connsiteX60" fmla="*/ 6949440 w 6949440"/>
              <a:gd name="connsiteY60" fmla="*/ 559248 h 3012789"/>
              <a:gd name="connsiteX61" fmla="*/ 6876288 w 6949440"/>
              <a:gd name="connsiteY61" fmla="*/ 431232 h 30127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6949440" h="3012789">
                <a:moveTo>
                  <a:pt x="0" y="2314896"/>
                </a:moveTo>
                <a:cubicBezTo>
                  <a:pt x="9144" y="2394144"/>
                  <a:pt x="10717" y="2474637"/>
                  <a:pt x="27432" y="2552640"/>
                </a:cubicBezTo>
                <a:cubicBezTo>
                  <a:pt x="29735" y="2563386"/>
                  <a:pt x="47512" y="2562759"/>
                  <a:pt x="54864" y="2570928"/>
                </a:cubicBezTo>
                <a:cubicBezTo>
                  <a:pt x="75254" y="2593584"/>
                  <a:pt x="83592" y="2628398"/>
                  <a:pt x="109728" y="2644080"/>
                </a:cubicBezTo>
                <a:cubicBezTo>
                  <a:pt x="124968" y="2653224"/>
                  <a:pt x="139552" y="2663564"/>
                  <a:pt x="155448" y="2671512"/>
                </a:cubicBezTo>
                <a:cubicBezTo>
                  <a:pt x="196688" y="2692132"/>
                  <a:pt x="171004" y="2666187"/>
                  <a:pt x="210312" y="2698944"/>
                </a:cubicBezTo>
                <a:cubicBezTo>
                  <a:pt x="220246" y="2707223"/>
                  <a:pt x="226984" y="2719203"/>
                  <a:pt x="237744" y="2726376"/>
                </a:cubicBezTo>
                <a:cubicBezTo>
                  <a:pt x="245764" y="2731723"/>
                  <a:pt x="256555" y="2731209"/>
                  <a:pt x="265176" y="2735520"/>
                </a:cubicBezTo>
                <a:cubicBezTo>
                  <a:pt x="275006" y="2740435"/>
                  <a:pt x="282603" y="2749260"/>
                  <a:pt x="292608" y="2753808"/>
                </a:cubicBezTo>
                <a:cubicBezTo>
                  <a:pt x="316316" y="2764584"/>
                  <a:pt x="342086" y="2770389"/>
                  <a:pt x="365760" y="2781240"/>
                </a:cubicBezTo>
                <a:cubicBezTo>
                  <a:pt x="415326" y="2803958"/>
                  <a:pt x="461948" y="2832914"/>
                  <a:pt x="512064" y="2854392"/>
                </a:cubicBezTo>
                <a:cubicBezTo>
                  <a:pt x="533400" y="2863536"/>
                  <a:pt x="553552" y="2876194"/>
                  <a:pt x="576072" y="2881824"/>
                </a:cubicBezTo>
                <a:cubicBezTo>
                  <a:pt x="802082" y="2938326"/>
                  <a:pt x="793043" y="2920298"/>
                  <a:pt x="1014984" y="2954976"/>
                </a:cubicBezTo>
                <a:cubicBezTo>
                  <a:pt x="1258774" y="2993068"/>
                  <a:pt x="925876" y="2956124"/>
                  <a:pt x="1188720" y="2982408"/>
                </a:cubicBezTo>
                <a:cubicBezTo>
                  <a:pt x="1197864" y="2991552"/>
                  <a:pt x="1203221" y="3009699"/>
                  <a:pt x="1216152" y="3009840"/>
                </a:cubicBezTo>
                <a:cubicBezTo>
                  <a:pt x="1487476" y="3012789"/>
                  <a:pt x="1758636" y="2993758"/>
                  <a:pt x="2029968" y="2991552"/>
                </a:cubicBezTo>
                <a:cubicBezTo>
                  <a:pt x="2133641" y="2990709"/>
                  <a:pt x="2237232" y="2997648"/>
                  <a:pt x="2340864" y="3000696"/>
                </a:cubicBezTo>
                <a:cubicBezTo>
                  <a:pt x="2642616" y="2991552"/>
                  <a:pt x="2944712" y="2990325"/>
                  <a:pt x="3246120" y="2973264"/>
                </a:cubicBezTo>
                <a:cubicBezTo>
                  <a:pt x="3269296" y="2971952"/>
                  <a:pt x="3288346" y="2953857"/>
                  <a:pt x="3310128" y="2945832"/>
                </a:cubicBezTo>
                <a:cubicBezTo>
                  <a:pt x="3346305" y="2932504"/>
                  <a:pt x="3384206" y="2923936"/>
                  <a:pt x="3419856" y="2909256"/>
                </a:cubicBezTo>
                <a:cubicBezTo>
                  <a:pt x="3471003" y="2888195"/>
                  <a:pt x="3529493" y="2825150"/>
                  <a:pt x="3557016" y="2790384"/>
                </a:cubicBezTo>
                <a:cubicBezTo>
                  <a:pt x="3638353" y="2687643"/>
                  <a:pt x="3602668" y="2671546"/>
                  <a:pt x="3694176" y="2625792"/>
                </a:cubicBezTo>
                <a:cubicBezTo>
                  <a:pt x="3761926" y="2591917"/>
                  <a:pt x="3768296" y="2599528"/>
                  <a:pt x="3840480" y="2589216"/>
                </a:cubicBezTo>
                <a:cubicBezTo>
                  <a:pt x="4070815" y="2556311"/>
                  <a:pt x="3854143" y="2579021"/>
                  <a:pt x="4197096" y="2552640"/>
                </a:cubicBezTo>
                <a:cubicBezTo>
                  <a:pt x="4212336" y="2537400"/>
                  <a:pt x="4225278" y="2519447"/>
                  <a:pt x="4242816" y="2506920"/>
                </a:cubicBezTo>
                <a:cubicBezTo>
                  <a:pt x="4263768" y="2491954"/>
                  <a:pt x="4336268" y="2461499"/>
                  <a:pt x="4361688" y="2433768"/>
                </a:cubicBezTo>
                <a:cubicBezTo>
                  <a:pt x="4414334" y="2376336"/>
                  <a:pt x="4453705" y="2310469"/>
                  <a:pt x="4489704" y="2241744"/>
                </a:cubicBezTo>
                <a:cubicBezTo>
                  <a:pt x="4503633" y="2215152"/>
                  <a:pt x="4517094" y="2188027"/>
                  <a:pt x="4526280" y="2159448"/>
                </a:cubicBezTo>
                <a:cubicBezTo>
                  <a:pt x="4544605" y="2102437"/>
                  <a:pt x="4556760" y="2043624"/>
                  <a:pt x="4572000" y="1985712"/>
                </a:cubicBezTo>
                <a:cubicBezTo>
                  <a:pt x="4575048" y="1930848"/>
                  <a:pt x="4589825" y="1875378"/>
                  <a:pt x="4581144" y="1821120"/>
                </a:cubicBezTo>
                <a:cubicBezTo>
                  <a:pt x="4577692" y="1799545"/>
                  <a:pt x="4477186" y="1691829"/>
                  <a:pt x="4471416" y="1683960"/>
                </a:cubicBezTo>
                <a:cubicBezTo>
                  <a:pt x="4456884" y="1664144"/>
                  <a:pt x="4445830" y="1641931"/>
                  <a:pt x="4434840" y="1619952"/>
                </a:cubicBezTo>
                <a:cubicBezTo>
                  <a:pt x="4409207" y="1568686"/>
                  <a:pt x="4453598" y="1597532"/>
                  <a:pt x="4379976" y="1528512"/>
                </a:cubicBezTo>
                <a:cubicBezTo>
                  <a:pt x="4260200" y="1416222"/>
                  <a:pt x="4317783" y="1487272"/>
                  <a:pt x="4224528" y="1427928"/>
                </a:cubicBezTo>
                <a:cubicBezTo>
                  <a:pt x="4208062" y="1417450"/>
                  <a:pt x="4194048" y="1403544"/>
                  <a:pt x="4178808" y="1391352"/>
                </a:cubicBezTo>
                <a:cubicBezTo>
                  <a:pt x="4144968" y="1323672"/>
                  <a:pt x="4179426" y="1382950"/>
                  <a:pt x="4133088" y="1327344"/>
                </a:cubicBezTo>
                <a:cubicBezTo>
                  <a:pt x="4126053" y="1318901"/>
                  <a:pt x="4120252" y="1309454"/>
                  <a:pt x="4114800" y="1299912"/>
                </a:cubicBezTo>
                <a:cubicBezTo>
                  <a:pt x="4108037" y="1288077"/>
                  <a:pt x="4106151" y="1272975"/>
                  <a:pt x="4096512" y="1263336"/>
                </a:cubicBezTo>
                <a:cubicBezTo>
                  <a:pt x="4086873" y="1253697"/>
                  <a:pt x="4072128" y="1251144"/>
                  <a:pt x="4059936" y="1245048"/>
                </a:cubicBezTo>
                <a:cubicBezTo>
                  <a:pt x="4045432" y="1201537"/>
                  <a:pt x="4058287" y="1232082"/>
                  <a:pt x="4032504" y="1190184"/>
                </a:cubicBezTo>
                <a:cubicBezTo>
                  <a:pt x="4013875" y="1159911"/>
                  <a:pt x="3977640" y="1098744"/>
                  <a:pt x="3977640" y="1098744"/>
                </a:cubicBezTo>
                <a:cubicBezTo>
                  <a:pt x="3980688" y="909768"/>
                  <a:pt x="3975520" y="720481"/>
                  <a:pt x="3986784" y="531816"/>
                </a:cubicBezTo>
                <a:cubicBezTo>
                  <a:pt x="3987843" y="514075"/>
                  <a:pt x="4002161" y="499155"/>
                  <a:pt x="4014216" y="486096"/>
                </a:cubicBezTo>
                <a:cubicBezTo>
                  <a:pt x="4069014" y="426731"/>
                  <a:pt x="4112863" y="395536"/>
                  <a:pt x="4187952" y="367224"/>
                </a:cubicBezTo>
                <a:cubicBezTo>
                  <a:pt x="4342198" y="309066"/>
                  <a:pt x="4494726" y="244002"/>
                  <a:pt x="4654296" y="202632"/>
                </a:cubicBezTo>
                <a:lnTo>
                  <a:pt x="4901184" y="138624"/>
                </a:lnTo>
                <a:cubicBezTo>
                  <a:pt x="4940635" y="128761"/>
                  <a:pt x="4981218" y="123245"/>
                  <a:pt x="5020056" y="111192"/>
                </a:cubicBezTo>
                <a:cubicBezTo>
                  <a:pt x="5371864" y="2010"/>
                  <a:pt x="5028017" y="90914"/>
                  <a:pt x="5239512" y="38040"/>
                </a:cubicBezTo>
                <a:cubicBezTo>
                  <a:pt x="5463445" y="162447"/>
                  <a:pt x="5188793" y="0"/>
                  <a:pt x="5385816" y="147768"/>
                </a:cubicBezTo>
                <a:cubicBezTo>
                  <a:pt x="5423037" y="175683"/>
                  <a:pt x="5468358" y="191856"/>
                  <a:pt x="5504688" y="220920"/>
                </a:cubicBezTo>
                <a:cubicBezTo>
                  <a:pt x="5535168" y="245304"/>
                  <a:pt x="5564035" y="271854"/>
                  <a:pt x="5596128" y="294072"/>
                </a:cubicBezTo>
                <a:cubicBezTo>
                  <a:pt x="5643412" y="326807"/>
                  <a:pt x="5686039" y="374233"/>
                  <a:pt x="5742432" y="385512"/>
                </a:cubicBezTo>
                <a:cubicBezTo>
                  <a:pt x="5818189" y="400663"/>
                  <a:pt x="5772687" y="393110"/>
                  <a:pt x="5879592" y="403800"/>
                </a:cubicBezTo>
                <a:cubicBezTo>
                  <a:pt x="5903976" y="422088"/>
                  <a:pt x="5929602" y="438828"/>
                  <a:pt x="5952744" y="458664"/>
                </a:cubicBezTo>
                <a:cubicBezTo>
                  <a:pt x="5994664" y="494596"/>
                  <a:pt x="6033062" y="548917"/>
                  <a:pt x="6080760" y="577536"/>
                </a:cubicBezTo>
                <a:cubicBezTo>
                  <a:pt x="6099788" y="588953"/>
                  <a:pt x="6122786" y="592792"/>
                  <a:pt x="6144768" y="595824"/>
                </a:cubicBezTo>
                <a:cubicBezTo>
                  <a:pt x="6211469" y="605024"/>
                  <a:pt x="6278880" y="608016"/>
                  <a:pt x="6345936" y="614112"/>
                </a:cubicBezTo>
                <a:lnTo>
                  <a:pt x="6601968" y="595824"/>
                </a:lnTo>
                <a:cubicBezTo>
                  <a:pt x="6617446" y="594417"/>
                  <a:pt x="6632694" y="590769"/>
                  <a:pt x="6647688" y="586680"/>
                </a:cubicBezTo>
                <a:cubicBezTo>
                  <a:pt x="6666286" y="581608"/>
                  <a:pt x="6683354" y="570137"/>
                  <a:pt x="6702552" y="568392"/>
                </a:cubicBezTo>
                <a:cubicBezTo>
                  <a:pt x="6784566" y="560936"/>
                  <a:pt x="6867144" y="562296"/>
                  <a:pt x="6949440" y="559248"/>
                </a:cubicBezTo>
                <a:lnTo>
                  <a:pt x="6876288" y="431232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204860" y="1572768"/>
            <a:ext cx="2363656" cy="3869631"/>
          </a:xfrm>
          <a:custGeom>
            <a:avLst/>
            <a:gdLst>
              <a:gd name="connsiteX0" fmla="*/ 325492 w 2363656"/>
              <a:gd name="connsiteY0" fmla="*/ 1737360 h 3869631"/>
              <a:gd name="connsiteX1" fmla="*/ 919852 w 2363656"/>
              <a:gd name="connsiteY1" fmla="*/ 832104 h 3869631"/>
              <a:gd name="connsiteX2" fmla="*/ 965572 w 2363656"/>
              <a:gd name="connsiteY2" fmla="*/ 640080 h 3869631"/>
              <a:gd name="connsiteX3" fmla="*/ 1047868 w 2363656"/>
              <a:gd name="connsiteY3" fmla="*/ 365760 h 3869631"/>
              <a:gd name="connsiteX4" fmla="*/ 1066156 w 2363656"/>
              <a:gd name="connsiteY4" fmla="*/ 320040 h 3869631"/>
              <a:gd name="connsiteX5" fmla="*/ 1111876 w 2363656"/>
              <a:gd name="connsiteY5" fmla="*/ 393192 h 3869631"/>
              <a:gd name="connsiteX6" fmla="*/ 1203316 w 2363656"/>
              <a:gd name="connsiteY6" fmla="*/ 630936 h 3869631"/>
              <a:gd name="connsiteX7" fmla="*/ 1249036 w 2363656"/>
              <a:gd name="connsiteY7" fmla="*/ 731520 h 3869631"/>
              <a:gd name="connsiteX8" fmla="*/ 1285612 w 2363656"/>
              <a:gd name="connsiteY8" fmla="*/ 886968 h 3869631"/>
              <a:gd name="connsiteX9" fmla="*/ 1322188 w 2363656"/>
              <a:gd name="connsiteY9" fmla="*/ 960120 h 3869631"/>
              <a:gd name="connsiteX10" fmla="*/ 1450204 w 2363656"/>
              <a:gd name="connsiteY10" fmla="*/ 1097280 h 3869631"/>
              <a:gd name="connsiteX11" fmla="*/ 1514212 w 2363656"/>
              <a:gd name="connsiteY11" fmla="*/ 1170432 h 3869631"/>
              <a:gd name="connsiteX12" fmla="*/ 1587364 w 2363656"/>
              <a:gd name="connsiteY12" fmla="*/ 1252728 h 3869631"/>
              <a:gd name="connsiteX13" fmla="*/ 1642228 w 2363656"/>
              <a:gd name="connsiteY13" fmla="*/ 1325880 h 3869631"/>
              <a:gd name="connsiteX14" fmla="*/ 1651372 w 2363656"/>
              <a:gd name="connsiteY14" fmla="*/ 1362456 h 3869631"/>
              <a:gd name="connsiteX15" fmla="*/ 1724524 w 2363656"/>
              <a:gd name="connsiteY15" fmla="*/ 1490472 h 3869631"/>
              <a:gd name="connsiteX16" fmla="*/ 1742812 w 2363656"/>
              <a:gd name="connsiteY16" fmla="*/ 1527048 h 3869631"/>
              <a:gd name="connsiteX17" fmla="*/ 1779388 w 2363656"/>
              <a:gd name="connsiteY17" fmla="*/ 1581912 h 3869631"/>
              <a:gd name="connsiteX18" fmla="*/ 1815964 w 2363656"/>
              <a:gd name="connsiteY18" fmla="*/ 1508760 h 3869631"/>
              <a:gd name="connsiteX19" fmla="*/ 2026276 w 2363656"/>
              <a:gd name="connsiteY19" fmla="*/ 1097280 h 3869631"/>
              <a:gd name="connsiteX20" fmla="*/ 2172580 w 2363656"/>
              <a:gd name="connsiteY20" fmla="*/ 685800 h 3869631"/>
              <a:gd name="connsiteX21" fmla="*/ 2264020 w 2363656"/>
              <a:gd name="connsiteY21" fmla="*/ 484632 h 3869631"/>
              <a:gd name="connsiteX22" fmla="*/ 2309740 w 2363656"/>
              <a:gd name="connsiteY22" fmla="*/ 320040 h 3869631"/>
              <a:gd name="connsiteX23" fmla="*/ 2337172 w 2363656"/>
              <a:gd name="connsiteY23" fmla="*/ 822960 h 3869631"/>
              <a:gd name="connsiteX24" fmla="*/ 2328028 w 2363656"/>
              <a:gd name="connsiteY24" fmla="*/ 1234440 h 3869631"/>
              <a:gd name="connsiteX25" fmla="*/ 2300596 w 2363656"/>
              <a:gd name="connsiteY25" fmla="*/ 1335024 h 3869631"/>
              <a:gd name="connsiteX26" fmla="*/ 2273164 w 2363656"/>
              <a:gd name="connsiteY26" fmla="*/ 1536192 h 3869631"/>
              <a:gd name="connsiteX27" fmla="*/ 2264020 w 2363656"/>
              <a:gd name="connsiteY27" fmla="*/ 1636776 h 3869631"/>
              <a:gd name="connsiteX28" fmla="*/ 2190868 w 2363656"/>
              <a:gd name="connsiteY28" fmla="*/ 1874520 h 3869631"/>
              <a:gd name="connsiteX29" fmla="*/ 2181724 w 2363656"/>
              <a:gd name="connsiteY29" fmla="*/ 2002536 h 3869631"/>
              <a:gd name="connsiteX30" fmla="*/ 2136004 w 2363656"/>
              <a:gd name="connsiteY30" fmla="*/ 1892808 h 3869631"/>
              <a:gd name="connsiteX31" fmla="*/ 2071996 w 2363656"/>
              <a:gd name="connsiteY31" fmla="*/ 1627632 h 3869631"/>
              <a:gd name="connsiteX32" fmla="*/ 1962268 w 2363656"/>
              <a:gd name="connsiteY32" fmla="*/ 1271016 h 3869631"/>
              <a:gd name="connsiteX33" fmla="*/ 1889116 w 2363656"/>
              <a:gd name="connsiteY33" fmla="*/ 1106424 h 3869631"/>
              <a:gd name="connsiteX34" fmla="*/ 1806820 w 2363656"/>
              <a:gd name="connsiteY34" fmla="*/ 740664 h 3869631"/>
              <a:gd name="connsiteX35" fmla="*/ 1623940 w 2363656"/>
              <a:gd name="connsiteY35" fmla="*/ 228600 h 3869631"/>
              <a:gd name="connsiteX36" fmla="*/ 1550788 w 2363656"/>
              <a:gd name="connsiteY36" fmla="*/ 0 h 3869631"/>
              <a:gd name="connsiteX37" fmla="*/ 1505068 w 2363656"/>
              <a:gd name="connsiteY37" fmla="*/ 905256 h 3869631"/>
              <a:gd name="connsiteX38" fmla="*/ 1349620 w 2363656"/>
              <a:gd name="connsiteY38" fmla="*/ 1353312 h 3869631"/>
              <a:gd name="connsiteX39" fmla="*/ 1313044 w 2363656"/>
              <a:gd name="connsiteY39" fmla="*/ 1490472 h 3869631"/>
              <a:gd name="connsiteX40" fmla="*/ 1276468 w 2363656"/>
              <a:gd name="connsiteY40" fmla="*/ 1572768 h 3869631"/>
              <a:gd name="connsiteX41" fmla="*/ 1230748 w 2363656"/>
              <a:gd name="connsiteY41" fmla="*/ 1728216 h 3869631"/>
              <a:gd name="connsiteX42" fmla="*/ 1166740 w 2363656"/>
              <a:gd name="connsiteY42" fmla="*/ 1920240 h 3869631"/>
              <a:gd name="connsiteX43" fmla="*/ 1130164 w 2363656"/>
              <a:gd name="connsiteY43" fmla="*/ 2029968 h 3869631"/>
              <a:gd name="connsiteX44" fmla="*/ 1102732 w 2363656"/>
              <a:gd name="connsiteY44" fmla="*/ 2011680 h 3869631"/>
              <a:gd name="connsiteX45" fmla="*/ 928996 w 2363656"/>
              <a:gd name="connsiteY45" fmla="*/ 1581912 h 3869631"/>
              <a:gd name="connsiteX46" fmla="*/ 800980 w 2363656"/>
              <a:gd name="connsiteY46" fmla="*/ 1152144 h 3869631"/>
              <a:gd name="connsiteX47" fmla="*/ 682108 w 2363656"/>
              <a:gd name="connsiteY47" fmla="*/ 850392 h 3869631"/>
              <a:gd name="connsiteX48" fmla="*/ 654676 w 2363656"/>
              <a:gd name="connsiteY48" fmla="*/ 768096 h 3869631"/>
              <a:gd name="connsiteX49" fmla="*/ 636388 w 2363656"/>
              <a:gd name="connsiteY49" fmla="*/ 685800 h 3869631"/>
              <a:gd name="connsiteX50" fmla="*/ 590668 w 2363656"/>
              <a:gd name="connsiteY50" fmla="*/ 612648 h 3869631"/>
              <a:gd name="connsiteX51" fmla="*/ 572380 w 2363656"/>
              <a:gd name="connsiteY51" fmla="*/ 576072 h 3869631"/>
              <a:gd name="connsiteX52" fmla="*/ 554092 w 2363656"/>
              <a:gd name="connsiteY52" fmla="*/ 896112 h 3869631"/>
              <a:gd name="connsiteX53" fmla="*/ 544948 w 2363656"/>
              <a:gd name="connsiteY53" fmla="*/ 1124712 h 3869631"/>
              <a:gd name="connsiteX54" fmla="*/ 526660 w 2363656"/>
              <a:gd name="connsiteY54" fmla="*/ 1225296 h 3869631"/>
              <a:gd name="connsiteX55" fmla="*/ 508372 w 2363656"/>
              <a:gd name="connsiteY55" fmla="*/ 1417320 h 3869631"/>
              <a:gd name="connsiteX56" fmla="*/ 471796 w 2363656"/>
              <a:gd name="connsiteY56" fmla="*/ 1554480 h 3869631"/>
              <a:gd name="connsiteX57" fmla="*/ 426076 w 2363656"/>
              <a:gd name="connsiteY57" fmla="*/ 1810512 h 3869631"/>
              <a:gd name="connsiteX58" fmla="*/ 407788 w 2363656"/>
              <a:gd name="connsiteY58" fmla="*/ 1865376 h 3869631"/>
              <a:gd name="connsiteX59" fmla="*/ 398644 w 2363656"/>
              <a:gd name="connsiteY59" fmla="*/ 1901952 h 3869631"/>
              <a:gd name="connsiteX60" fmla="*/ 343780 w 2363656"/>
              <a:gd name="connsiteY60" fmla="*/ 1417320 h 3869631"/>
              <a:gd name="connsiteX61" fmla="*/ 316348 w 2363656"/>
              <a:gd name="connsiteY61" fmla="*/ 1280160 h 3869631"/>
              <a:gd name="connsiteX62" fmla="*/ 243196 w 2363656"/>
              <a:gd name="connsiteY62" fmla="*/ 1060704 h 3869631"/>
              <a:gd name="connsiteX63" fmla="*/ 234052 w 2363656"/>
              <a:gd name="connsiteY63" fmla="*/ 877824 h 3869631"/>
              <a:gd name="connsiteX64" fmla="*/ 170044 w 2363656"/>
              <a:gd name="connsiteY64" fmla="*/ 612648 h 3869631"/>
              <a:gd name="connsiteX65" fmla="*/ 160900 w 2363656"/>
              <a:gd name="connsiteY65" fmla="*/ 475488 h 3869631"/>
              <a:gd name="connsiteX66" fmla="*/ 142612 w 2363656"/>
              <a:gd name="connsiteY66" fmla="*/ 685800 h 3869631"/>
              <a:gd name="connsiteX67" fmla="*/ 160900 w 2363656"/>
              <a:gd name="connsiteY67" fmla="*/ 795528 h 3869631"/>
              <a:gd name="connsiteX68" fmla="*/ 106036 w 2363656"/>
              <a:gd name="connsiteY68" fmla="*/ 2039112 h 3869631"/>
              <a:gd name="connsiteX69" fmla="*/ 23740 w 2363656"/>
              <a:gd name="connsiteY69" fmla="*/ 2377440 h 3869631"/>
              <a:gd name="connsiteX70" fmla="*/ 14596 w 2363656"/>
              <a:gd name="connsiteY70" fmla="*/ 2468880 h 3869631"/>
              <a:gd name="connsiteX71" fmla="*/ 5452 w 2363656"/>
              <a:gd name="connsiteY71" fmla="*/ 2523744 h 3869631"/>
              <a:gd name="connsiteX72" fmla="*/ 96892 w 2363656"/>
              <a:gd name="connsiteY72" fmla="*/ 2633472 h 3869631"/>
              <a:gd name="connsiteX73" fmla="*/ 133468 w 2363656"/>
              <a:gd name="connsiteY73" fmla="*/ 2761488 h 3869631"/>
              <a:gd name="connsiteX74" fmla="*/ 170044 w 2363656"/>
              <a:gd name="connsiteY74" fmla="*/ 2697480 h 3869631"/>
              <a:gd name="connsiteX75" fmla="*/ 325492 w 2363656"/>
              <a:gd name="connsiteY75" fmla="*/ 2459736 h 3869631"/>
              <a:gd name="connsiteX76" fmla="*/ 508372 w 2363656"/>
              <a:gd name="connsiteY76" fmla="*/ 2048256 h 3869631"/>
              <a:gd name="connsiteX77" fmla="*/ 544948 w 2363656"/>
              <a:gd name="connsiteY77" fmla="*/ 2423160 h 3869631"/>
              <a:gd name="connsiteX78" fmla="*/ 572380 w 2363656"/>
              <a:gd name="connsiteY78" fmla="*/ 3182112 h 3869631"/>
              <a:gd name="connsiteX79" fmla="*/ 718684 w 2363656"/>
              <a:gd name="connsiteY79" fmla="*/ 2834640 h 3869631"/>
              <a:gd name="connsiteX80" fmla="*/ 938140 w 2363656"/>
              <a:gd name="connsiteY80" fmla="*/ 2249424 h 3869631"/>
              <a:gd name="connsiteX81" fmla="*/ 1038724 w 2363656"/>
              <a:gd name="connsiteY81" fmla="*/ 2569464 h 3869631"/>
              <a:gd name="connsiteX82" fmla="*/ 1075300 w 2363656"/>
              <a:gd name="connsiteY82" fmla="*/ 2916936 h 3869631"/>
              <a:gd name="connsiteX83" fmla="*/ 1111876 w 2363656"/>
              <a:gd name="connsiteY83" fmla="*/ 3209544 h 3869631"/>
              <a:gd name="connsiteX84" fmla="*/ 1185028 w 2363656"/>
              <a:gd name="connsiteY84" fmla="*/ 2962656 h 3869631"/>
              <a:gd name="connsiteX85" fmla="*/ 1477636 w 2363656"/>
              <a:gd name="connsiteY85" fmla="*/ 2212848 h 3869631"/>
              <a:gd name="connsiteX86" fmla="*/ 1514212 w 2363656"/>
              <a:gd name="connsiteY86" fmla="*/ 2286000 h 3869631"/>
              <a:gd name="connsiteX87" fmla="*/ 1633084 w 2363656"/>
              <a:gd name="connsiteY87" fmla="*/ 2715768 h 3869631"/>
              <a:gd name="connsiteX88" fmla="*/ 1642228 w 2363656"/>
              <a:gd name="connsiteY88" fmla="*/ 2880360 h 3869631"/>
              <a:gd name="connsiteX89" fmla="*/ 1770244 w 2363656"/>
              <a:gd name="connsiteY89" fmla="*/ 2596896 h 3869631"/>
              <a:gd name="connsiteX90" fmla="*/ 1788532 w 2363656"/>
              <a:gd name="connsiteY90" fmla="*/ 2496312 h 3869631"/>
              <a:gd name="connsiteX91" fmla="*/ 1797676 w 2363656"/>
              <a:gd name="connsiteY91" fmla="*/ 2468880 h 3869631"/>
              <a:gd name="connsiteX92" fmla="*/ 1925692 w 2363656"/>
              <a:gd name="connsiteY92" fmla="*/ 2752344 h 3869631"/>
              <a:gd name="connsiteX93" fmla="*/ 1943980 w 2363656"/>
              <a:gd name="connsiteY93" fmla="*/ 2798064 h 3869631"/>
              <a:gd name="connsiteX94" fmla="*/ 1962268 w 2363656"/>
              <a:gd name="connsiteY94" fmla="*/ 2724912 h 3869631"/>
              <a:gd name="connsiteX95" fmla="*/ 2017132 w 2363656"/>
              <a:gd name="connsiteY95" fmla="*/ 2560320 h 3869631"/>
              <a:gd name="connsiteX96" fmla="*/ 2099428 w 2363656"/>
              <a:gd name="connsiteY96" fmla="*/ 2066544 h 3869631"/>
              <a:gd name="connsiteX97" fmla="*/ 2163436 w 2363656"/>
              <a:gd name="connsiteY97" fmla="*/ 2249424 h 3869631"/>
              <a:gd name="connsiteX98" fmla="*/ 2181724 w 2363656"/>
              <a:gd name="connsiteY98" fmla="*/ 2340864 h 3869631"/>
              <a:gd name="connsiteX99" fmla="*/ 2227444 w 2363656"/>
              <a:gd name="connsiteY99" fmla="*/ 2295144 h 3869631"/>
              <a:gd name="connsiteX100" fmla="*/ 2318884 w 2363656"/>
              <a:gd name="connsiteY100" fmla="*/ 2029968 h 3869631"/>
              <a:gd name="connsiteX101" fmla="*/ 2309740 w 2363656"/>
              <a:gd name="connsiteY101" fmla="*/ 2130552 h 3869631"/>
              <a:gd name="connsiteX102" fmla="*/ 2190868 w 2363656"/>
              <a:gd name="connsiteY102" fmla="*/ 2743200 h 3869631"/>
              <a:gd name="connsiteX103" fmla="*/ 2154292 w 2363656"/>
              <a:gd name="connsiteY103" fmla="*/ 3236976 h 3869631"/>
              <a:gd name="connsiteX104" fmla="*/ 2126860 w 2363656"/>
              <a:gd name="connsiteY104" fmla="*/ 3483864 h 3869631"/>
              <a:gd name="connsiteX105" fmla="*/ 2044564 w 2363656"/>
              <a:gd name="connsiteY105" fmla="*/ 2679192 h 3869631"/>
              <a:gd name="connsiteX106" fmla="*/ 1989700 w 2363656"/>
              <a:gd name="connsiteY106" fmla="*/ 2532888 h 3869631"/>
              <a:gd name="connsiteX107" fmla="*/ 1879972 w 2363656"/>
              <a:gd name="connsiteY107" fmla="*/ 2734056 h 3869631"/>
              <a:gd name="connsiteX108" fmla="*/ 1505068 w 2363656"/>
              <a:gd name="connsiteY108" fmla="*/ 3328416 h 3869631"/>
              <a:gd name="connsiteX109" fmla="*/ 1422772 w 2363656"/>
              <a:gd name="connsiteY109" fmla="*/ 3639312 h 3869631"/>
              <a:gd name="connsiteX110" fmla="*/ 1367908 w 2363656"/>
              <a:gd name="connsiteY110" fmla="*/ 3803904 h 3869631"/>
              <a:gd name="connsiteX111" fmla="*/ 1203316 w 2363656"/>
              <a:gd name="connsiteY111" fmla="*/ 3310128 h 3869631"/>
              <a:gd name="connsiteX112" fmla="*/ 1148452 w 2363656"/>
              <a:gd name="connsiteY112" fmla="*/ 3182112 h 3869631"/>
              <a:gd name="connsiteX113" fmla="*/ 1139308 w 2363656"/>
              <a:gd name="connsiteY113" fmla="*/ 3154680 h 3869631"/>
              <a:gd name="connsiteX114" fmla="*/ 1075300 w 2363656"/>
              <a:gd name="connsiteY114" fmla="*/ 3218688 h 3869631"/>
              <a:gd name="connsiteX115" fmla="*/ 928996 w 2363656"/>
              <a:gd name="connsiteY115" fmla="*/ 3502152 h 3869631"/>
              <a:gd name="connsiteX116" fmla="*/ 846700 w 2363656"/>
              <a:gd name="connsiteY116" fmla="*/ 3675888 h 3869631"/>
              <a:gd name="connsiteX117" fmla="*/ 709540 w 2363656"/>
              <a:gd name="connsiteY117" fmla="*/ 3502152 h 3869631"/>
              <a:gd name="connsiteX118" fmla="*/ 544948 w 2363656"/>
              <a:gd name="connsiteY118" fmla="*/ 3163824 h 3869631"/>
              <a:gd name="connsiteX119" fmla="*/ 453508 w 2363656"/>
              <a:gd name="connsiteY119" fmla="*/ 2999232 h 3869631"/>
              <a:gd name="connsiteX120" fmla="*/ 426076 w 2363656"/>
              <a:gd name="connsiteY120" fmla="*/ 2962656 h 3869631"/>
              <a:gd name="connsiteX121" fmla="*/ 398644 w 2363656"/>
              <a:gd name="connsiteY121" fmla="*/ 3136392 h 3869631"/>
              <a:gd name="connsiteX122" fmla="*/ 343780 w 2363656"/>
              <a:gd name="connsiteY122" fmla="*/ 3273552 h 3869631"/>
              <a:gd name="connsiteX123" fmla="*/ 334636 w 2363656"/>
              <a:gd name="connsiteY123" fmla="*/ 3319272 h 3869631"/>
              <a:gd name="connsiteX124" fmla="*/ 288916 w 2363656"/>
              <a:gd name="connsiteY124" fmla="*/ 3145536 h 3869631"/>
              <a:gd name="connsiteX125" fmla="*/ 179188 w 2363656"/>
              <a:gd name="connsiteY125" fmla="*/ 2779776 h 3869631"/>
              <a:gd name="connsiteX126" fmla="*/ 151756 w 2363656"/>
              <a:gd name="connsiteY126" fmla="*/ 2624328 h 3869631"/>
              <a:gd name="connsiteX127" fmla="*/ 124324 w 2363656"/>
              <a:gd name="connsiteY127" fmla="*/ 2852928 h 3869631"/>
              <a:gd name="connsiteX128" fmla="*/ 78604 w 2363656"/>
              <a:gd name="connsiteY128" fmla="*/ 3072384 h 3869631"/>
              <a:gd name="connsiteX129" fmla="*/ 69460 w 2363656"/>
              <a:gd name="connsiteY129" fmla="*/ 3154680 h 3869631"/>
              <a:gd name="connsiteX130" fmla="*/ 197476 w 2363656"/>
              <a:gd name="connsiteY130" fmla="*/ 2569464 h 3869631"/>
              <a:gd name="connsiteX131" fmla="*/ 234052 w 2363656"/>
              <a:gd name="connsiteY131" fmla="*/ 2505456 h 38696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2363656" h="3869631">
                <a:moveTo>
                  <a:pt x="325492" y="1737360"/>
                </a:moveTo>
                <a:cubicBezTo>
                  <a:pt x="593578" y="1469274"/>
                  <a:pt x="498096" y="1568603"/>
                  <a:pt x="919852" y="832104"/>
                </a:cubicBezTo>
                <a:cubicBezTo>
                  <a:pt x="952549" y="775006"/>
                  <a:pt x="950332" y="704088"/>
                  <a:pt x="965572" y="640080"/>
                </a:cubicBezTo>
                <a:cubicBezTo>
                  <a:pt x="982149" y="490883"/>
                  <a:pt x="965214" y="580659"/>
                  <a:pt x="1047868" y="365760"/>
                </a:cubicBezTo>
                <a:cubicBezTo>
                  <a:pt x="1053760" y="350440"/>
                  <a:pt x="1066156" y="320040"/>
                  <a:pt x="1066156" y="320040"/>
                </a:cubicBezTo>
                <a:cubicBezTo>
                  <a:pt x="1081396" y="344424"/>
                  <a:pt x="1098422" y="367779"/>
                  <a:pt x="1111876" y="393192"/>
                </a:cubicBezTo>
                <a:cubicBezTo>
                  <a:pt x="1153913" y="472595"/>
                  <a:pt x="1169314" y="544386"/>
                  <a:pt x="1203316" y="630936"/>
                </a:cubicBezTo>
                <a:cubicBezTo>
                  <a:pt x="1216783" y="665215"/>
                  <a:pt x="1233796" y="697992"/>
                  <a:pt x="1249036" y="731520"/>
                </a:cubicBezTo>
                <a:cubicBezTo>
                  <a:pt x="1258762" y="799604"/>
                  <a:pt x="1257772" y="815379"/>
                  <a:pt x="1285612" y="886968"/>
                </a:cubicBezTo>
                <a:cubicBezTo>
                  <a:pt x="1295493" y="912376"/>
                  <a:pt x="1306466" y="937848"/>
                  <a:pt x="1322188" y="960120"/>
                </a:cubicBezTo>
                <a:cubicBezTo>
                  <a:pt x="1360938" y="1015016"/>
                  <a:pt x="1405737" y="1049392"/>
                  <a:pt x="1450204" y="1097280"/>
                </a:cubicBezTo>
                <a:cubicBezTo>
                  <a:pt x="1472251" y="1121023"/>
                  <a:pt x="1493971" y="1145131"/>
                  <a:pt x="1514212" y="1170432"/>
                </a:cubicBezTo>
                <a:cubicBezTo>
                  <a:pt x="1579719" y="1252315"/>
                  <a:pt x="1532500" y="1216152"/>
                  <a:pt x="1587364" y="1252728"/>
                </a:cubicBezTo>
                <a:cubicBezTo>
                  <a:pt x="1642947" y="1391686"/>
                  <a:pt x="1563148" y="1215169"/>
                  <a:pt x="1642228" y="1325880"/>
                </a:cubicBezTo>
                <a:cubicBezTo>
                  <a:pt x="1649533" y="1336106"/>
                  <a:pt x="1646538" y="1350855"/>
                  <a:pt x="1651372" y="1362456"/>
                </a:cubicBezTo>
                <a:cubicBezTo>
                  <a:pt x="1687039" y="1448057"/>
                  <a:pt x="1681483" y="1418738"/>
                  <a:pt x="1724524" y="1490472"/>
                </a:cubicBezTo>
                <a:cubicBezTo>
                  <a:pt x="1731537" y="1502161"/>
                  <a:pt x="1735799" y="1515359"/>
                  <a:pt x="1742812" y="1527048"/>
                </a:cubicBezTo>
                <a:cubicBezTo>
                  <a:pt x="1754120" y="1545895"/>
                  <a:pt x="1779388" y="1581912"/>
                  <a:pt x="1779388" y="1581912"/>
                </a:cubicBezTo>
                <a:cubicBezTo>
                  <a:pt x="1821758" y="1518357"/>
                  <a:pt x="1771225" y="1598238"/>
                  <a:pt x="1815964" y="1508760"/>
                </a:cubicBezTo>
                <a:cubicBezTo>
                  <a:pt x="1884851" y="1370985"/>
                  <a:pt x="1977565" y="1243412"/>
                  <a:pt x="2026276" y="1097280"/>
                </a:cubicBezTo>
                <a:cubicBezTo>
                  <a:pt x="2076159" y="947632"/>
                  <a:pt x="2111558" y="833539"/>
                  <a:pt x="2172580" y="685800"/>
                </a:cubicBezTo>
                <a:cubicBezTo>
                  <a:pt x="2200700" y="617721"/>
                  <a:pt x="2235534" y="552559"/>
                  <a:pt x="2264020" y="484632"/>
                </a:cubicBezTo>
                <a:cubicBezTo>
                  <a:pt x="2289773" y="423221"/>
                  <a:pt x="2295447" y="384359"/>
                  <a:pt x="2309740" y="320040"/>
                </a:cubicBezTo>
                <a:cubicBezTo>
                  <a:pt x="2318884" y="487680"/>
                  <a:pt x="2327167" y="655369"/>
                  <a:pt x="2337172" y="822960"/>
                </a:cubicBezTo>
                <a:cubicBezTo>
                  <a:pt x="2349177" y="1024052"/>
                  <a:pt x="2363656" y="920917"/>
                  <a:pt x="2328028" y="1234440"/>
                </a:cubicBezTo>
                <a:cubicBezTo>
                  <a:pt x="2324104" y="1268970"/>
                  <a:pt x="2309740" y="1301496"/>
                  <a:pt x="2300596" y="1335024"/>
                </a:cubicBezTo>
                <a:cubicBezTo>
                  <a:pt x="2276833" y="1620176"/>
                  <a:pt x="2308844" y="1286429"/>
                  <a:pt x="2273164" y="1536192"/>
                </a:cubicBezTo>
                <a:cubicBezTo>
                  <a:pt x="2268403" y="1569520"/>
                  <a:pt x="2271977" y="1604064"/>
                  <a:pt x="2264020" y="1636776"/>
                </a:cubicBezTo>
                <a:cubicBezTo>
                  <a:pt x="2244423" y="1717341"/>
                  <a:pt x="2190868" y="1874520"/>
                  <a:pt x="2190868" y="1874520"/>
                </a:cubicBezTo>
                <a:cubicBezTo>
                  <a:pt x="2187820" y="1917192"/>
                  <a:pt x="2222309" y="1989008"/>
                  <a:pt x="2181724" y="2002536"/>
                </a:cubicBezTo>
                <a:cubicBezTo>
                  <a:pt x="2144133" y="2015066"/>
                  <a:pt x="2147134" y="1930837"/>
                  <a:pt x="2136004" y="1892808"/>
                </a:cubicBezTo>
                <a:cubicBezTo>
                  <a:pt x="2110462" y="1805539"/>
                  <a:pt x="2096466" y="1715208"/>
                  <a:pt x="2071996" y="1627632"/>
                </a:cubicBezTo>
                <a:cubicBezTo>
                  <a:pt x="2038527" y="1507848"/>
                  <a:pt x="2003446" y="1388373"/>
                  <a:pt x="1962268" y="1271016"/>
                </a:cubicBezTo>
                <a:cubicBezTo>
                  <a:pt x="1942390" y="1214364"/>
                  <a:pt x="1906003" y="1164039"/>
                  <a:pt x="1889116" y="1106424"/>
                </a:cubicBezTo>
                <a:cubicBezTo>
                  <a:pt x="1853966" y="986501"/>
                  <a:pt x="1842958" y="860293"/>
                  <a:pt x="1806820" y="740664"/>
                </a:cubicBezTo>
                <a:cubicBezTo>
                  <a:pt x="1754408" y="567161"/>
                  <a:pt x="1684137" y="399559"/>
                  <a:pt x="1623940" y="228600"/>
                </a:cubicBezTo>
                <a:cubicBezTo>
                  <a:pt x="1586249" y="121557"/>
                  <a:pt x="1580122" y="97780"/>
                  <a:pt x="1550788" y="0"/>
                </a:cubicBezTo>
                <a:cubicBezTo>
                  <a:pt x="1572903" y="331732"/>
                  <a:pt x="1586181" y="436214"/>
                  <a:pt x="1505068" y="905256"/>
                </a:cubicBezTo>
                <a:cubicBezTo>
                  <a:pt x="1478130" y="1061029"/>
                  <a:pt x="1390353" y="1200565"/>
                  <a:pt x="1349620" y="1353312"/>
                </a:cubicBezTo>
                <a:cubicBezTo>
                  <a:pt x="1337428" y="1399032"/>
                  <a:pt x="1328007" y="1445583"/>
                  <a:pt x="1313044" y="1490472"/>
                </a:cubicBezTo>
                <a:cubicBezTo>
                  <a:pt x="1303551" y="1518951"/>
                  <a:pt x="1286288" y="1544400"/>
                  <a:pt x="1276468" y="1572768"/>
                </a:cubicBezTo>
                <a:cubicBezTo>
                  <a:pt x="1258801" y="1623807"/>
                  <a:pt x="1247012" y="1676712"/>
                  <a:pt x="1230748" y="1728216"/>
                </a:cubicBezTo>
                <a:cubicBezTo>
                  <a:pt x="1210431" y="1792555"/>
                  <a:pt x="1186738" y="1855801"/>
                  <a:pt x="1166740" y="1920240"/>
                </a:cubicBezTo>
                <a:cubicBezTo>
                  <a:pt x="1131404" y="2034099"/>
                  <a:pt x="1167145" y="1956006"/>
                  <a:pt x="1130164" y="2029968"/>
                </a:cubicBezTo>
                <a:cubicBezTo>
                  <a:pt x="1121020" y="2023872"/>
                  <a:pt x="1108323" y="2021141"/>
                  <a:pt x="1102732" y="2011680"/>
                </a:cubicBezTo>
                <a:cubicBezTo>
                  <a:pt x="1010314" y="1855280"/>
                  <a:pt x="984712" y="1760999"/>
                  <a:pt x="928996" y="1581912"/>
                </a:cubicBezTo>
                <a:cubicBezTo>
                  <a:pt x="794898" y="1150882"/>
                  <a:pt x="1003539" y="1759822"/>
                  <a:pt x="800980" y="1152144"/>
                </a:cubicBezTo>
                <a:cubicBezTo>
                  <a:pt x="719761" y="908487"/>
                  <a:pt x="762157" y="1054963"/>
                  <a:pt x="682108" y="850392"/>
                </a:cubicBezTo>
                <a:cubicBezTo>
                  <a:pt x="671571" y="823464"/>
                  <a:pt x="662415" y="795957"/>
                  <a:pt x="654676" y="768096"/>
                </a:cubicBezTo>
                <a:cubicBezTo>
                  <a:pt x="647155" y="741020"/>
                  <a:pt x="647088" y="711785"/>
                  <a:pt x="636388" y="685800"/>
                </a:cubicBezTo>
                <a:cubicBezTo>
                  <a:pt x="625440" y="659211"/>
                  <a:pt x="605157" y="637486"/>
                  <a:pt x="590668" y="612648"/>
                </a:cubicBezTo>
                <a:cubicBezTo>
                  <a:pt x="583800" y="600874"/>
                  <a:pt x="578476" y="588264"/>
                  <a:pt x="572380" y="576072"/>
                </a:cubicBezTo>
                <a:cubicBezTo>
                  <a:pt x="566284" y="682752"/>
                  <a:pt x="559428" y="789391"/>
                  <a:pt x="554092" y="896112"/>
                </a:cubicBezTo>
                <a:cubicBezTo>
                  <a:pt x="550284" y="972278"/>
                  <a:pt x="551281" y="1048714"/>
                  <a:pt x="544948" y="1124712"/>
                </a:cubicBezTo>
                <a:cubicBezTo>
                  <a:pt x="542118" y="1158672"/>
                  <a:pt x="530887" y="1191481"/>
                  <a:pt x="526660" y="1225296"/>
                </a:cubicBezTo>
                <a:cubicBezTo>
                  <a:pt x="518685" y="1289097"/>
                  <a:pt x="518942" y="1353897"/>
                  <a:pt x="508372" y="1417320"/>
                </a:cubicBezTo>
                <a:cubicBezTo>
                  <a:pt x="500593" y="1463994"/>
                  <a:pt x="481710" y="1508213"/>
                  <a:pt x="471796" y="1554480"/>
                </a:cubicBezTo>
                <a:cubicBezTo>
                  <a:pt x="398744" y="1895389"/>
                  <a:pt x="516816" y="1429403"/>
                  <a:pt x="426076" y="1810512"/>
                </a:cubicBezTo>
                <a:cubicBezTo>
                  <a:pt x="421611" y="1829265"/>
                  <a:pt x="413327" y="1846912"/>
                  <a:pt x="407788" y="1865376"/>
                </a:cubicBezTo>
                <a:cubicBezTo>
                  <a:pt x="404177" y="1877413"/>
                  <a:pt x="401692" y="1889760"/>
                  <a:pt x="398644" y="1901952"/>
                </a:cubicBezTo>
                <a:cubicBezTo>
                  <a:pt x="257661" y="1732773"/>
                  <a:pt x="374688" y="1896398"/>
                  <a:pt x="343780" y="1417320"/>
                </a:cubicBezTo>
                <a:cubicBezTo>
                  <a:pt x="340778" y="1370791"/>
                  <a:pt x="326253" y="1325721"/>
                  <a:pt x="316348" y="1280160"/>
                </a:cubicBezTo>
                <a:cubicBezTo>
                  <a:pt x="295024" y="1182068"/>
                  <a:pt x="287000" y="1177516"/>
                  <a:pt x="243196" y="1060704"/>
                </a:cubicBezTo>
                <a:cubicBezTo>
                  <a:pt x="240148" y="999744"/>
                  <a:pt x="241623" y="938389"/>
                  <a:pt x="234052" y="877824"/>
                </a:cubicBezTo>
                <a:cubicBezTo>
                  <a:pt x="217153" y="742634"/>
                  <a:pt x="205345" y="718550"/>
                  <a:pt x="170044" y="612648"/>
                </a:cubicBezTo>
                <a:cubicBezTo>
                  <a:pt x="166996" y="566928"/>
                  <a:pt x="165459" y="521082"/>
                  <a:pt x="160900" y="475488"/>
                </a:cubicBezTo>
                <a:cubicBezTo>
                  <a:pt x="124330" y="109789"/>
                  <a:pt x="116049" y="154533"/>
                  <a:pt x="142612" y="685800"/>
                </a:cubicBezTo>
                <a:cubicBezTo>
                  <a:pt x="144464" y="722834"/>
                  <a:pt x="154804" y="758952"/>
                  <a:pt x="160900" y="795528"/>
                </a:cubicBezTo>
                <a:cubicBezTo>
                  <a:pt x="150422" y="1324672"/>
                  <a:pt x="174109" y="1588127"/>
                  <a:pt x="106036" y="2039112"/>
                </a:cubicBezTo>
                <a:cubicBezTo>
                  <a:pt x="93754" y="2120480"/>
                  <a:pt x="44036" y="2300314"/>
                  <a:pt x="23740" y="2377440"/>
                </a:cubicBezTo>
                <a:cubicBezTo>
                  <a:pt x="20692" y="2407920"/>
                  <a:pt x="18395" y="2438485"/>
                  <a:pt x="14596" y="2468880"/>
                </a:cubicBezTo>
                <a:cubicBezTo>
                  <a:pt x="12296" y="2487277"/>
                  <a:pt x="0" y="2506024"/>
                  <a:pt x="5452" y="2523744"/>
                </a:cubicBezTo>
                <a:cubicBezTo>
                  <a:pt x="15807" y="2557398"/>
                  <a:pt x="71999" y="2608579"/>
                  <a:pt x="96892" y="2633472"/>
                </a:cubicBezTo>
                <a:cubicBezTo>
                  <a:pt x="129239" y="2730512"/>
                  <a:pt x="118653" y="2687414"/>
                  <a:pt x="133468" y="2761488"/>
                </a:cubicBezTo>
                <a:cubicBezTo>
                  <a:pt x="145660" y="2740152"/>
                  <a:pt x="156851" y="2718212"/>
                  <a:pt x="170044" y="2697480"/>
                </a:cubicBezTo>
                <a:cubicBezTo>
                  <a:pt x="220878" y="2617598"/>
                  <a:pt x="279394" y="2542441"/>
                  <a:pt x="325492" y="2459736"/>
                </a:cubicBezTo>
                <a:cubicBezTo>
                  <a:pt x="465719" y="2208152"/>
                  <a:pt x="454676" y="2227244"/>
                  <a:pt x="508372" y="2048256"/>
                </a:cubicBezTo>
                <a:cubicBezTo>
                  <a:pt x="520564" y="2173224"/>
                  <a:pt x="536309" y="2297896"/>
                  <a:pt x="544948" y="2423160"/>
                </a:cubicBezTo>
                <a:cubicBezTo>
                  <a:pt x="559376" y="2632371"/>
                  <a:pt x="566486" y="2964052"/>
                  <a:pt x="572380" y="3182112"/>
                </a:cubicBezTo>
                <a:cubicBezTo>
                  <a:pt x="621148" y="3066288"/>
                  <a:pt x="672803" y="2951638"/>
                  <a:pt x="718684" y="2834640"/>
                </a:cubicBezTo>
                <a:cubicBezTo>
                  <a:pt x="794745" y="2640684"/>
                  <a:pt x="938140" y="2249424"/>
                  <a:pt x="938140" y="2249424"/>
                </a:cubicBezTo>
                <a:cubicBezTo>
                  <a:pt x="1051312" y="2334303"/>
                  <a:pt x="992934" y="2278074"/>
                  <a:pt x="1038724" y="2569464"/>
                </a:cubicBezTo>
                <a:cubicBezTo>
                  <a:pt x="1056804" y="2684516"/>
                  <a:pt x="1062637" y="2801163"/>
                  <a:pt x="1075300" y="2916936"/>
                </a:cubicBezTo>
                <a:cubicBezTo>
                  <a:pt x="1100379" y="3146228"/>
                  <a:pt x="1090658" y="3082237"/>
                  <a:pt x="1111876" y="3209544"/>
                </a:cubicBezTo>
                <a:cubicBezTo>
                  <a:pt x="1136260" y="3127248"/>
                  <a:pt x="1157426" y="3043929"/>
                  <a:pt x="1185028" y="2962656"/>
                </a:cubicBezTo>
                <a:cubicBezTo>
                  <a:pt x="1431513" y="2236894"/>
                  <a:pt x="1237558" y="2392906"/>
                  <a:pt x="1477636" y="2212848"/>
                </a:cubicBezTo>
                <a:cubicBezTo>
                  <a:pt x="1489828" y="2237232"/>
                  <a:pt x="1505175" y="2260279"/>
                  <a:pt x="1514212" y="2286000"/>
                </a:cubicBezTo>
                <a:cubicBezTo>
                  <a:pt x="1590665" y="2503597"/>
                  <a:pt x="1590095" y="2522317"/>
                  <a:pt x="1633084" y="2715768"/>
                </a:cubicBezTo>
                <a:cubicBezTo>
                  <a:pt x="1636132" y="2770632"/>
                  <a:pt x="1636160" y="2825747"/>
                  <a:pt x="1642228" y="2880360"/>
                </a:cubicBezTo>
                <a:cubicBezTo>
                  <a:pt x="1671154" y="3140698"/>
                  <a:pt x="1729328" y="2745946"/>
                  <a:pt x="1770244" y="2596896"/>
                </a:cubicBezTo>
                <a:cubicBezTo>
                  <a:pt x="1779265" y="2564034"/>
                  <a:pt x="1781392" y="2529633"/>
                  <a:pt x="1788532" y="2496312"/>
                </a:cubicBezTo>
                <a:cubicBezTo>
                  <a:pt x="1790552" y="2486887"/>
                  <a:pt x="1794628" y="2478024"/>
                  <a:pt x="1797676" y="2468880"/>
                </a:cubicBezTo>
                <a:cubicBezTo>
                  <a:pt x="1877951" y="2613376"/>
                  <a:pt x="1832967" y="2524747"/>
                  <a:pt x="1925692" y="2752344"/>
                </a:cubicBezTo>
                <a:cubicBezTo>
                  <a:pt x="1931885" y="2767545"/>
                  <a:pt x="1943980" y="2798064"/>
                  <a:pt x="1943980" y="2798064"/>
                </a:cubicBezTo>
                <a:cubicBezTo>
                  <a:pt x="1950076" y="2773680"/>
                  <a:pt x="1954876" y="2748935"/>
                  <a:pt x="1962268" y="2724912"/>
                </a:cubicBezTo>
                <a:cubicBezTo>
                  <a:pt x="1979275" y="2669638"/>
                  <a:pt x="2004394" y="2616731"/>
                  <a:pt x="2017132" y="2560320"/>
                </a:cubicBezTo>
                <a:cubicBezTo>
                  <a:pt x="2080642" y="2279061"/>
                  <a:pt x="2080119" y="2259637"/>
                  <a:pt x="2099428" y="2066544"/>
                </a:cubicBezTo>
                <a:cubicBezTo>
                  <a:pt x="2133740" y="2146605"/>
                  <a:pt x="2136912" y="2147749"/>
                  <a:pt x="2163436" y="2249424"/>
                </a:cubicBezTo>
                <a:cubicBezTo>
                  <a:pt x="2171282" y="2279501"/>
                  <a:pt x="2175628" y="2310384"/>
                  <a:pt x="2181724" y="2340864"/>
                </a:cubicBezTo>
                <a:cubicBezTo>
                  <a:pt x="2196964" y="2325624"/>
                  <a:pt x="2218744" y="2314863"/>
                  <a:pt x="2227444" y="2295144"/>
                </a:cubicBezTo>
                <a:cubicBezTo>
                  <a:pt x="2265184" y="2209600"/>
                  <a:pt x="2318884" y="2029968"/>
                  <a:pt x="2318884" y="2029968"/>
                </a:cubicBezTo>
                <a:cubicBezTo>
                  <a:pt x="2336965" y="2084211"/>
                  <a:pt x="2327787" y="2040315"/>
                  <a:pt x="2309740" y="2130552"/>
                </a:cubicBezTo>
                <a:cubicBezTo>
                  <a:pt x="2268943" y="2334537"/>
                  <a:pt x="2190868" y="2743200"/>
                  <a:pt x="2190868" y="2743200"/>
                </a:cubicBezTo>
                <a:cubicBezTo>
                  <a:pt x="2178676" y="2907792"/>
                  <a:pt x="2167812" y="3072488"/>
                  <a:pt x="2154292" y="3236976"/>
                </a:cubicBezTo>
                <a:cubicBezTo>
                  <a:pt x="2146782" y="3328345"/>
                  <a:pt x="2137593" y="3398002"/>
                  <a:pt x="2126860" y="3483864"/>
                </a:cubicBezTo>
                <a:cubicBezTo>
                  <a:pt x="2099428" y="3215640"/>
                  <a:pt x="2083054" y="2946054"/>
                  <a:pt x="2044564" y="2679192"/>
                </a:cubicBezTo>
                <a:cubicBezTo>
                  <a:pt x="2037129" y="2627641"/>
                  <a:pt x="2039111" y="2516418"/>
                  <a:pt x="1989700" y="2532888"/>
                </a:cubicBezTo>
                <a:cubicBezTo>
                  <a:pt x="1917237" y="2557042"/>
                  <a:pt x="1919711" y="2668825"/>
                  <a:pt x="1879972" y="2734056"/>
                </a:cubicBezTo>
                <a:cubicBezTo>
                  <a:pt x="1758107" y="2934099"/>
                  <a:pt x="1505068" y="3328416"/>
                  <a:pt x="1505068" y="3328416"/>
                </a:cubicBezTo>
                <a:cubicBezTo>
                  <a:pt x="1477636" y="3432048"/>
                  <a:pt x="1453985" y="3536755"/>
                  <a:pt x="1422772" y="3639312"/>
                </a:cubicBezTo>
                <a:cubicBezTo>
                  <a:pt x="1352675" y="3869631"/>
                  <a:pt x="1391636" y="3661538"/>
                  <a:pt x="1367908" y="3803904"/>
                </a:cubicBezTo>
                <a:cubicBezTo>
                  <a:pt x="1240499" y="3549086"/>
                  <a:pt x="1366615" y="3818169"/>
                  <a:pt x="1203316" y="3310128"/>
                </a:cubicBezTo>
                <a:cubicBezTo>
                  <a:pt x="1189109" y="3265929"/>
                  <a:pt x="1166129" y="3225041"/>
                  <a:pt x="1148452" y="3182112"/>
                </a:cubicBezTo>
                <a:cubicBezTo>
                  <a:pt x="1144782" y="3173199"/>
                  <a:pt x="1142356" y="3163824"/>
                  <a:pt x="1139308" y="3154680"/>
                </a:cubicBezTo>
                <a:cubicBezTo>
                  <a:pt x="1117972" y="3176016"/>
                  <a:pt x="1090924" y="3192874"/>
                  <a:pt x="1075300" y="3218688"/>
                </a:cubicBezTo>
                <a:cubicBezTo>
                  <a:pt x="1020241" y="3309654"/>
                  <a:pt x="970882" y="3404418"/>
                  <a:pt x="928996" y="3502152"/>
                </a:cubicBezTo>
                <a:cubicBezTo>
                  <a:pt x="867131" y="3646504"/>
                  <a:pt x="898018" y="3590358"/>
                  <a:pt x="846700" y="3675888"/>
                </a:cubicBezTo>
                <a:cubicBezTo>
                  <a:pt x="800980" y="3617976"/>
                  <a:pt x="747000" y="3565720"/>
                  <a:pt x="709540" y="3502152"/>
                </a:cubicBezTo>
                <a:cubicBezTo>
                  <a:pt x="645869" y="3394104"/>
                  <a:pt x="601846" y="3275588"/>
                  <a:pt x="544948" y="3163824"/>
                </a:cubicBezTo>
                <a:cubicBezTo>
                  <a:pt x="516474" y="3107893"/>
                  <a:pt x="485437" y="3053266"/>
                  <a:pt x="453508" y="2999232"/>
                </a:cubicBezTo>
                <a:cubicBezTo>
                  <a:pt x="445755" y="2986111"/>
                  <a:pt x="435220" y="2974848"/>
                  <a:pt x="426076" y="2962656"/>
                </a:cubicBezTo>
                <a:cubicBezTo>
                  <a:pt x="416932" y="3020568"/>
                  <a:pt x="413647" y="3079715"/>
                  <a:pt x="398644" y="3136392"/>
                </a:cubicBezTo>
                <a:cubicBezTo>
                  <a:pt x="386043" y="3183994"/>
                  <a:pt x="360047" y="3227075"/>
                  <a:pt x="343780" y="3273552"/>
                </a:cubicBezTo>
                <a:cubicBezTo>
                  <a:pt x="338646" y="3288221"/>
                  <a:pt x="337684" y="3304032"/>
                  <a:pt x="334636" y="3319272"/>
                </a:cubicBezTo>
                <a:cubicBezTo>
                  <a:pt x="319396" y="3261360"/>
                  <a:pt x="305496" y="3203079"/>
                  <a:pt x="288916" y="3145536"/>
                </a:cubicBezTo>
                <a:cubicBezTo>
                  <a:pt x="253674" y="3023224"/>
                  <a:pt x="211582" y="2902873"/>
                  <a:pt x="179188" y="2779776"/>
                </a:cubicBezTo>
                <a:cubicBezTo>
                  <a:pt x="165797" y="2728892"/>
                  <a:pt x="160900" y="2676144"/>
                  <a:pt x="151756" y="2624328"/>
                </a:cubicBezTo>
                <a:cubicBezTo>
                  <a:pt x="116061" y="2802803"/>
                  <a:pt x="201458" y="2368085"/>
                  <a:pt x="124324" y="2852928"/>
                </a:cubicBezTo>
                <a:cubicBezTo>
                  <a:pt x="112584" y="2926723"/>
                  <a:pt x="91971" y="2998867"/>
                  <a:pt x="78604" y="3072384"/>
                </a:cubicBezTo>
                <a:cubicBezTo>
                  <a:pt x="73667" y="3099540"/>
                  <a:pt x="63111" y="3181541"/>
                  <a:pt x="69460" y="3154680"/>
                </a:cubicBezTo>
                <a:cubicBezTo>
                  <a:pt x="115393" y="2960350"/>
                  <a:pt x="148404" y="2763025"/>
                  <a:pt x="197476" y="2569464"/>
                </a:cubicBezTo>
                <a:cubicBezTo>
                  <a:pt x="203515" y="2545644"/>
                  <a:pt x="234052" y="2505456"/>
                  <a:pt x="234052" y="2505456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edg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to bylo dál?</a:t>
            </a:r>
            <a:endParaRPr lang="cs-CZ" dirty="0"/>
          </a:p>
        </p:txBody>
      </p:sp>
      <p:pic>
        <p:nvPicPr>
          <p:cNvPr id="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  <a:grayscl/>
          </a:blip>
          <a:srcRect/>
          <a:stretch>
            <a:fillRect/>
          </a:stretch>
        </p:blipFill>
        <p:spPr bwMode="auto">
          <a:xfrm>
            <a:off x="3419872" y="2276872"/>
            <a:ext cx="1113959" cy="2178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  <a:grayscl/>
          </a:blip>
          <a:srcRect/>
          <a:stretch>
            <a:fillRect/>
          </a:stretch>
        </p:blipFill>
        <p:spPr bwMode="auto">
          <a:xfrm>
            <a:off x="5868144" y="2492896"/>
            <a:ext cx="923925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48064" y="4725144"/>
            <a:ext cx="558800" cy="1277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64088" y="4077072"/>
            <a:ext cx="2043112" cy="143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20072" y="5229200"/>
            <a:ext cx="1001712" cy="79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9992" y="5229200"/>
            <a:ext cx="1001712" cy="79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Volný tvar 9"/>
          <p:cNvSpPr/>
          <p:nvPr/>
        </p:nvSpPr>
        <p:spPr bwMode="auto">
          <a:xfrm rot="20187929">
            <a:off x="6831328" y="3408965"/>
            <a:ext cx="757238" cy="654050"/>
          </a:xfrm>
          <a:custGeom>
            <a:avLst/>
            <a:gdLst>
              <a:gd name="connsiteX0" fmla="*/ 580054 w 1301621"/>
              <a:gd name="connsiteY0" fmla="*/ 413656 h 1402701"/>
              <a:gd name="connsiteX1" fmla="*/ 524070 w 1301621"/>
              <a:gd name="connsiteY1" fmla="*/ 301689 h 1402701"/>
              <a:gd name="connsiteX2" fmla="*/ 449425 w 1301621"/>
              <a:gd name="connsiteY2" fmla="*/ 208383 h 1402701"/>
              <a:gd name="connsiteX3" fmla="*/ 580054 w 1301621"/>
              <a:gd name="connsiteY3" fmla="*/ 180391 h 1402701"/>
              <a:gd name="connsiteX4" fmla="*/ 682690 w 1301621"/>
              <a:gd name="connsiteY4" fmla="*/ 21771 h 1402701"/>
              <a:gd name="connsiteX5" fmla="*/ 720013 w 1301621"/>
              <a:gd name="connsiteY5" fmla="*/ 311020 h 1402701"/>
              <a:gd name="connsiteX6" fmla="*/ 803988 w 1301621"/>
              <a:gd name="connsiteY6" fmla="*/ 133738 h 1402701"/>
              <a:gd name="connsiteX7" fmla="*/ 897294 w 1301621"/>
              <a:gd name="connsiteY7" fmla="*/ 236375 h 1402701"/>
              <a:gd name="connsiteX8" fmla="*/ 1009262 w 1301621"/>
              <a:gd name="connsiteY8" fmla="*/ 264367 h 1402701"/>
              <a:gd name="connsiteX9" fmla="*/ 757335 w 1301621"/>
              <a:gd name="connsiteY9" fmla="*/ 441648 h 1402701"/>
              <a:gd name="connsiteX10" fmla="*/ 981270 w 1301621"/>
              <a:gd name="connsiteY10" fmla="*/ 628260 h 1402701"/>
              <a:gd name="connsiteX11" fmla="*/ 1270519 w 1301621"/>
              <a:gd name="connsiteY11" fmla="*/ 926840 h 1402701"/>
              <a:gd name="connsiteX12" fmla="*/ 1167882 w 1301621"/>
              <a:gd name="connsiteY12" fmla="*/ 1197428 h 1402701"/>
              <a:gd name="connsiteX13" fmla="*/ 617376 w 1301621"/>
              <a:gd name="connsiteY13" fmla="*/ 1384040 h 1402701"/>
              <a:gd name="connsiteX14" fmla="*/ 85531 w 1301621"/>
              <a:gd name="connsiteY14" fmla="*/ 1085460 h 1402701"/>
              <a:gd name="connsiteX15" fmla="*/ 104192 w 1301621"/>
              <a:gd name="connsiteY15" fmla="*/ 646922 h 1402701"/>
              <a:gd name="connsiteX16" fmla="*/ 496078 w 1301621"/>
              <a:gd name="connsiteY16" fmla="*/ 478971 h 1402701"/>
              <a:gd name="connsiteX17" fmla="*/ 580054 w 1301621"/>
              <a:gd name="connsiteY17" fmla="*/ 413656 h 14027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01621" h="1402701">
                <a:moveTo>
                  <a:pt x="580054" y="413656"/>
                </a:moveTo>
                <a:cubicBezTo>
                  <a:pt x="584719" y="384109"/>
                  <a:pt x="545841" y="335901"/>
                  <a:pt x="524070" y="301689"/>
                </a:cubicBezTo>
                <a:cubicBezTo>
                  <a:pt x="502299" y="267477"/>
                  <a:pt x="440094" y="228599"/>
                  <a:pt x="449425" y="208383"/>
                </a:cubicBezTo>
                <a:cubicBezTo>
                  <a:pt x="458756" y="188167"/>
                  <a:pt x="541177" y="211493"/>
                  <a:pt x="580054" y="180391"/>
                </a:cubicBezTo>
                <a:cubicBezTo>
                  <a:pt x="618931" y="149289"/>
                  <a:pt x="659363" y="0"/>
                  <a:pt x="682690" y="21771"/>
                </a:cubicBezTo>
                <a:cubicBezTo>
                  <a:pt x="706016" y="43543"/>
                  <a:pt x="699797" y="292359"/>
                  <a:pt x="720013" y="311020"/>
                </a:cubicBezTo>
                <a:cubicBezTo>
                  <a:pt x="740229" y="329681"/>
                  <a:pt x="774441" y="146179"/>
                  <a:pt x="803988" y="133738"/>
                </a:cubicBezTo>
                <a:cubicBezTo>
                  <a:pt x="833535" y="121297"/>
                  <a:pt x="863082" y="214604"/>
                  <a:pt x="897294" y="236375"/>
                </a:cubicBezTo>
                <a:cubicBezTo>
                  <a:pt x="931506" y="258147"/>
                  <a:pt x="1032588" y="230155"/>
                  <a:pt x="1009262" y="264367"/>
                </a:cubicBezTo>
                <a:cubicBezTo>
                  <a:pt x="985936" y="298579"/>
                  <a:pt x="762000" y="380999"/>
                  <a:pt x="757335" y="441648"/>
                </a:cubicBezTo>
                <a:cubicBezTo>
                  <a:pt x="752670" y="502297"/>
                  <a:pt x="895739" y="547395"/>
                  <a:pt x="981270" y="628260"/>
                </a:cubicBezTo>
                <a:cubicBezTo>
                  <a:pt x="1066801" y="709125"/>
                  <a:pt x="1239417" y="831979"/>
                  <a:pt x="1270519" y="926840"/>
                </a:cubicBezTo>
                <a:cubicBezTo>
                  <a:pt x="1301621" y="1021701"/>
                  <a:pt x="1276739" y="1121228"/>
                  <a:pt x="1167882" y="1197428"/>
                </a:cubicBezTo>
                <a:cubicBezTo>
                  <a:pt x="1059025" y="1273628"/>
                  <a:pt x="797768" y="1402701"/>
                  <a:pt x="617376" y="1384040"/>
                </a:cubicBezTo>
                <a:cubicBezTo>
                  <a:pt x="436984" y="1365379"/>
                  <a:pt x="171062" y="1208313"/>
                  <a:pt x="85531" y="1085460"/>
                </a:cubicBezTo>
                <a:cubicBezTo>
                  <a:pt x="0" y="962607"/>
                  <a:pt x="35767" y="748004"/>
                  <a:pt x="104192" y="646922"/>
                </a:cubicBezTo>
                <a:cubicBezTo>
                  <a:pt x="172616" y="545841"/>
                  <a:pt x="419878" y="519404"/>
                  <a:pt x="496078" y="478971"/>
                </a:cubicBezTo>
                <a:cubicBezTo>
                  <a:pt x="572278" y="438538"/>
                  <a:pt x="575389" y="443203"/>
                  <a:pt x="580054" y="413656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Volný tvar 10"/>
          <p:cNvSpPr/>
          <p:nvPr/>
        </p:nvSpPr>
        <p:spPr bwMode="auto">
          <a:xfrm>
            <a:off x="2627784" y="1844824"/>
            <a:ext cx="657225" cy="1347787"/>
          </a:xfrm>
          <a:custGeom>
            <a:avLst/>
            <a:gdLst>
              <a:gd name="connsiteX0" fmla="*/ 359229 w 2090058"/>
              <a:gd name="connsiteY0" fmla="*/ 4463143 h 4620209"/>
              <a:gd name="connsiteX1" fmla="*/ 685801 w 2090058"/>
              <a:gd name="connsiteY1" fmla="*/ 4005943 h 4620209"/>
              <a:gd name="connsiteX2" fmla="*/ 695131 w 2090058"/>
              <a:gd name="connsiteY2" fmla="*/ 2289111 h 4620209"/>
              <a:gd name="connsiteX3" fmla="*/ 583164 w 2090058"/>
              <a:gd name="connsiteY3" fmla="*/ 1216090 h 4620209"/>
              <a:gd name="connsiteX4" fmla="*/ 69980 w 2090058"/>
              <a:gd name="connsiteY4" fmla="*/ 367005 h 4620209"/>
              <a:gd name="connsiteX5" fmla="*/ 163287 w 2090058"/>
              <a:gd name="connsiteY5" fmla="*/ 311021 h 4620209"/>
              <a:gd name="connsiteX6" fmla="*/ 713793 w 2090058"/>
              <a:gd name="connsiteY6" fmla="*/ 1085462 h 4620209"/>
              <a:gd name="connsiteX7" fmla="*/ 891074 w 2090058"/>
              <a:gd name="connsiteY7" fmla="*/ 1747935 h 4620209"/>
              <a:gd name="connsiteX8" fmla="*/ 993711 w 2090058"/>
              <a:gd name="connsiteY8" fmla="*/ 1747935 h 4620209"/>
              <a:gd name="connsiteX9" fmla="*/ 1059025 w 2090058"/>
              <a:gd name="connsiteY9" fmla="*/ 992156 h 4620209"/>
              <a:gd name="connsiteX10" fmla="*/ 1544217 w 2090058"/>
              <a:gd name="connsiteY10" fmla="*/ 133739 h 4620209"/>
              <a:gd name="connsiteX11" fmla="*/ 1600201 w 2090058"/>
              <a:gd name="connsiteY11" fmla="*/ 189723 h 4620209"/>
              <a:gd name="connsiteX12" fmla="*/ 1460242 w 2090058"/>
              <a:gd name="connsiteY12" fmla="*/ 609600 h 4620209"/>
              <a:gd name="connsiteX13" fmla="*/ 1245638 w 2090058"/>
              <a:gd name="connsiteY13" fmla="*/ 1020147 h 4620209"/>
              <a:gd name="connsiteX14" fmla="*/ 1133670 w 2090058"/>
              <a:gd name="connsiteY14" fmla="*/ 1943878 h 4620209"/>
              <a:gd name="connsiteX15" fmla="*/ 1115009 w 2090058"/>
              <a:gd name="connsiteY15" fmla="*/ 2261119 h 4620209"/>
              <a:gd name="connsiteX16" fmla="*/ 1357605 w 2090058"/>
              <a:gd name="connsiteY16" fmla="*/ 2093168 h 4620209"/>
              <a:gd name="connsiteX17" fmla="*/ 1758821 w 2090058"/>
              <a:gd name="connsiteY17" fmla="*/ 1878564 h 4620209"/>
              <a:gd name="connsiteX18" fmla="*/ 2038740 w 2090058"/>
              <a:gd name="connsiteY18" fmla="*/ 1850572 h 4620209"/>
              <a:gd name="connsiteX19" fmla="*/ 2066731 w 2090058"/>
              <a:gd name="connsiteY19" fmla="*/ 1943878 h 4620209"/>
              <a:gd name="connsiteX20" fmla="*/ 1917442 w 2090058"/>
              <a:gd name="connsiteY20" fmla="*/ 1962539 h 4620209"/>
              <a:gd name="connsiteX21" fmla="*/ 1702838 w 2090058"/>
              <a:gd name="connsiteY21" fmla="*/ 2037184 h 4620209"/>
              <a:gd name="connsiteX22" fmla="*/ 1348274 w 2090058"/>
              <a:gd name="connsiteY22" fmla="*/ 2345094 h 4620209"/>
              <a:gd name="connsiteX23" fmla="*/ 1143001 w 2090058"/>
              <a:gd name="connsiteY23" fmla="*/ 2625013 h 4620209"/>
              <a:gd name="connsiteX24" fmla="*/ 1115009 w 2090058"/>
              <a:gd name="connsiteY24" fmla="*/ 3688702 h 4620209"/>
              <a:gd name="connsiteX25" fmla="*/ 1161662 w 2090058"/>
              <a:gd name="connsiteY25" fmla="*/ 4239209 h 4620209"/>
              <a:gd name="connsiteX26" fmla="*/ 1394927 w 2090058"/>
              <a:gd name="connsiteY26" fmla="*/ 4500466 h 4620209"/>
              <a:gd name="connsiteX27" fmla="*/ 1282960 w 2090058"/>
              <a:gd name="connsiteY27" fmla="*/ 4584441 h 4620209"/>
              <a:gd name="connsiteX28" fmla="*/ 601825 w 2090058"/>
              <a:gd name="connsiteY28" fmla="*/ 4612433 h 4620209"/>
              <a:gd name="connsiteX29" fmla="*/ 349899 w 2090058"/>
              <a:gd name="connsiteY29" fmla="*/ 4537788 h 4620209"/>
              <a:gd name="connsiteX30" fmla="*/ 359229 w 2090058"/>
              <a:gd name="connsiteY30" fmla="*/ 4463143 h 46202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2090058" h="4620209">
                <a:moveTo>
                  <a:pt x="359229" y="4463143"/>
                </a:moveTo>
                <a:cubicBezTo>
                  <a:pt x="415213" y="4374502"/>
                  <a:pt x="629817" y="4368282"/>
                  <a:pt x="685801" y="4005943"/>
                </a:cubicBezTo>
                <a:cubicBezTo>
                  <a:pt x="741785" y="3643604"/>
                  <a:pt x="712237" y="2754086"/>
                  <a:pt x="695131" y="2289111"/>
                </a:cubicBezTo>
                <a:cubicBezTo>
                  <a:pt x="678025" y="1824136"/>
                  <a:pt x="687356" y="1536441"/>
                  <a:pt x="583164" y="1216090"/>
                </a:cubicBezTo>
                <a:cubicBezTo>
                  <a:pt x="478972" y="895739"/>
                  <a:pt x="139960" y="517850"/>
                  <a:pt x="69980" y="367005"/>
                </a:cubicBezTo>
                <a:cubicBezTo>
                  <a:pt x="0" y="216160"/>
                  <a:pt x="55985" y="191278"/>
                  <a:pt x="163287" y="311021"/>
                </a:cubicBezTo>
                <a:cubicBezTo>
                  <a:pt x="270589" y="430764"/>
                  <a:pt x="592495" y="845976"/>
                  <a:pt x="713793" y="1085462"/>
                </a:cubicBezTo>
                <a:cubicBezTo>
                  <a:pt x="835091" y="1324948"/>
                  <a:pt x="844421" y="1637523"/>
                  <a:pt x="891074" y="1747935"/>
                </a:cubicBezTo>
                <a:cubicBezTo>
                  <a:pt x="937727" y="1858347"/>
                  <a:pt x="965719" y="1873898"/>
                  <a:pt x="993711" y="1747935"/>
                </a:cubicBezTo>
                <a:cubicBezTo>
                  <a:pt x="1021703" y="1621972"/>
                  <a:pt x="967274" y="1261189"/>
                  <a:pt x="1059025" y="992156"/>
                </a:cubicBezTo>
                <a:cubicBezTo>
                  <a:pt x="1150776" y="723123"/>
                  <a:pt x="1454021" y="267478"/>
                  <a:pt x="1544217" y="133739"/>
                </a:cubicBezTo>
                <a:cubicBezTo>
                  <a:pt x="1634413" y="0"/>
                  <a:pt x="1614197" y="110413"/>
                  <a:pt x="1600201" y="189723"/>
                </a:cubicBezTo>
                <a:cubicBezTo>
                  <a:pt x="1586205" y="269033"/>
                  <a:pt x="1519336" y="471196"/>
                  <a:pt x="1460242" y="609600"/>
                </a:cubicBezTo>
                <a:cubicBezTo>
                  <a:pt x="1401148" y="748004"/>
                  <a:pt x="1300067" y="797767"/>
                  <a:pt x="1245638" y="1020147"/>
                </a:cubicBezTo>
                <a:cubicBezTo>
                  <a:pt x="1191209" y="1242527"/>
                  <a:pt x="1155441" y="1737049"/>
                  <a:pt x="1133670" y="1943878"/>
                </a:cubicBezTo>
                <a:cubicBezTo>
                  <a:pt x="1111899" y="2150707"/>
                  <a:pt x="1077687" y="2236237"/>
                  <a:pt x="1115009" y="2261119"/>
                </a:cubicBezTo>
                <a:cubicBezTo>
                  <a:pt x="1152331" y="2286001"/>
                  <a:pt x="1250303" y="2156927"/>
                  <a:pt x="1357605" y="2093168"/>
                </a:cubicBezTo>
                <a:cubicBezTo>
                  <a:pt x="1464907" y="2029409"/>
                  <a:pt x="1645299" y="1918997"/>
                  <a:pt x="1758821" y="1878564"/>
                </a:cubicBezTo>
                <a:cubicBezTo>
                  <a:pt x="1872344" y="1838131"/>
                  <a:pt x="1987422" y="1839686"/>
                  <a:pt x="2038740" y="1850572"/>
                </a:cubicBezTo>
                <a:cubicBezTo>
                  <a:pt x="2090058" y="1861458"/>
                  <a:pt x="2086947" y="1925217"/>
                  <a:pt x="2066731" y="1943878"/>
                </a:cubicBezTo>
                <a:cubicBezTo>
                  <a:pt x="2046515" y="1962539"/>
                  <a:pt x="1978091" y="1946988"/>
                  <a:pt x="1917442" y="1962539"/>
                </a:cubicBezTo>
                <a:cubicBezTo>
                  <a:pt x="1856793" y="1978090"/>
                  <a:pt x="1797699" y="1973425"/>
                  <a:pt x="1702838" y="2037184"/>
                </a:cubicBezTo>
                <a:cubicBezTo>
                  <a:pt x="1607977" y="2100943"/>
                  <a:pt x="1441580" y="2247123"/>
                  <a:pt x="1348274" y="2345094"/>
                </a:cubicBezTo>
                <a:cubicBezTo>
                  <a:pt x="1254968" y="2443065"/>
                  <a:pt x="1181878" y="2401078"/>
                  <a:pt x="1143001" y="2625013"/>
                </a:cubicBezTo>
                <a:cubicBezTo>
                  <a:pt x="1104123" y="2848948"/>
                  <a:pt x="1111899" y="3419669"/>
                  <a:pt x="1115009" y="3688702"/>
                </a:cubicBezTo>
                <a:cubicBezTo>
                  <a:pt x="1118119" y="3957735"/>
                  <a:pt x="1115009" y="4103915"/>
                  <a:pt x="1161662" y="4239209"/>
                </a:cubicBezTo>
                <a:cubicBezTo>
                  <a:pt x="1208315" y="4374503"/>
                  <a:pt x="1374711" y="4442927"/>
                  <a:pt x="1394927" y="4500466"/>
                </a:cubicBezTo>
                <a:cubicBezTo>
                  <a:pt x="1415143" y="4558005"/>
                  <a:pt x="1415144" y="4565780"/>
                  <a:pt x="1282960" y="4584441"/>
                </a:cubicBezTo>
                <a:cubicBezTo>
                  <a:pt x="1150776" y="4603102"/>
                  <a:pt x="757335" y="4620209"/>
                  <a:pt x="601825" y="4612433"/>
                </a:cubicBezTo>
                <a:cubicBezTo>
                  <a:pt x="446315" y="4604658"/>
                  <a:pt x="387221" y="4562670"/>
                  <a:pt x="349899" y="4537788"/>
                </a:cubicBezTo>
                <a:cubicBezTo>
                  <a:pt x="312577" y="4512906"/>
                  <a:pt x="303245" y="4551784"/>
                  <a:pt x="359229" y="4463143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Volný tvar 11"/>
          <p:cNvSpPr/>
          <p:nvPr/>
        </p:nvSpPr>
        <p:spPr bwMode="auto">
          <a:xfrm>
            <a:off x="1187624" y="2132856"/>
            <a:ext cx="657225" cy="1347787"/>
          </a:xfrm>
          <a:custGeom>
            <a:avLst/>
            <a:gdLst>
              <a:gd name="connsiteX0" fmla="*/ 359229 w 2090058"/>
              <a:gd name="connsiteY0" fmla="*/ 4463143 h 4620209"/>
              <a:gd name="connsiteX1" fmla="*/ 685801 w 2090058"/>
              <a:gd name="connsiteY1" fmla="*/ 4005943 h 4620209"/>
              <a:gd name="connsiteX2" fmla="*/ 695131 w 2090058"/>
              <a:gd name="connsiteY2" fmla="*/ 2289111 h 4620209"/>
              <a:gd name="connsiteX3" fmla="*/ 583164 w 2090058"/>
              <a:gd name="connsiteY3" fmla="*/ 1216090 h 4620209"/>
              <a:gd name="connsiteX4" fmla="*/ 69980 w 2090058"/>
              <a:gd name="connsiteY4" fmla="*/ 367005 h 4620209"/>
              <a:gd name="connsiteX5" fmla="*/ 163287 w 2090058"/>
              <a:gd name="connsiteY5" fmla="*/ 311021 h 4620209"/>
              <a:gd name="connsiteX6" fmla="*/ 713793 w 2090058"/>
              <a:gd name="connsiteY6" fmla="*/ 1085462 h 4620209"/>
              <a:gd name="connsiteX7" fmla="*/ 891074 w 2090058"/>
              <a:gd name="connsiteY7" fmla="*/ 1747935 h 4620209"/>
              <a:gd name="connsiteX8" fmla="*/ 993711 w 2090058"/>
              <a:gd name="connsiteY8" fmla="*/ 1747935 h 4620209"/>
              <a:gd name="connsiteX9" fmla="*/ 1059025 w 2090058"/>
              <a:gd name="connsiteY9" fmla="*/ 992156 h 4620209"/>
              <a:gd name="connsiteX10" fmla="*/ 1544217 w 2090058"/>
              <a:gd name="connsiteY10" fmla="*/ 133739 h 4620209"/>
              <a:gd name="connsiteX11" fmla="*/ 1600201 w 2090058"/>
              <a:gd name="connsiteY11" fmla="*/ 189723 h 4620209"/>
              <a:gd name="connsiteX12" fmla="*/ 1460242 w 2090058"/>
              <a:gd name="connsiteY12" fmla="*/ 609600 h 4620209"/>
              <a:gd name="connsiteX13" fmla="*/ 1245638 w 2090058"/>
              <a:gd name="connsiteY13" fmla="*/ 1020147 h 4620209"/>
              <a:gd name="connsiteX14" fmla="*/ 1133670 w 2090058"/>
              <a:gd name="connsiteY14" fmla="*/ 1943878 h 4620209"/>
              <a:gd name="connsiteX15" fmla="*/ 1115009 w 2090058"/>
              <a:gd name="connsiteY15" fmla="*/ 2261119 h 4620209"/>
              <a:gd name="connsiteX16" fmla="*/ 1357605 w 2090058"/>
              <a:gd name="connsiteY16" fmla="*/ 2093168 h 4620209"/>
              <a:gd name="connsiteX17" fmla="*/ 1758821 w 2090058"/>
              <a:gd name="connsiteY17" fmla="*/ 1878564 h 4620209"/>
              <a:gd name="connsiteX18" fmla="*/ 2038740 w 2090058"/>
              <a:gd name="connsiteY18" fmla="*/ 1850572 h 4620209"/>
              <a:gd name="connsiteX19" fmla="*/ 2066731 w 2090058"/>
              <a:gd name="connsiteY19" fmla="*/ 1943878 h 4620209"/>
              <a:gd name="connsiteX20" fmla="*/ 1917442 w 2090058"/>
              <a:gd name="connsiteY20" fmla="*/ 1962539 h 4620209"/>
              <a:gd name="connsiteX21" fmla="*/ 1702838 w 2090058"/>
              <a:gd name="connsiteY21" fmla="*/ 2037184 h 4620209"/>
              <a:gd name="connsiteX22" fmla="*/ 1348274 w 2090058"/>
              <a:gd name="connsiteY22" fmla="*/ 2345094 h 4620209"/>
              <a:gd name="connsiteX23" fmla="*/ 1143001 w 2090058"/>
              <a:gd name="connsiteY23" fmla="*/ 2625013 h 4620209"/>
              <a:gd name="connsiteX24" fmla="*/ 1115009 w 2090058"/>
              <a:gd name="connsiteY24" fmla="*/ 3688702 h 4620209"/>
              <a:gd name="connsiteX25" fmla="*/ 1161662 w 2090058"/>
              <a:gd name="connsiteY25" fmla="*/ 4239209 h 4620209"/>
              <a:gd name="connsiteX26" fmla="*/ 1394927 w 2090058"/>
              <a:gd name="connsiteY26" fmla="*/ 4500466 h 4620209"/>
              <a:gd name="connsiteX27" fmla="*/ 1282960 w 2090058"/>
              <a:gd name="connsiteY27" fmla="*/ 4584441 h 4620209"/>
              <a:gd name="connsiteX28" fmla="*/ 601825 w 2090058"/>
              <a:gd name="connsiteY28" fmla="*/ 4612433 h 4620209"/>
              <a:gd name="connsiteX29" fmla="*/ 349899 w 2090058"/>
              <a:gd name="connsiteY29" fmla="*/ 4537788 h 4620209"/>
              <a:gd name="connsiteX30" fmla="*/ 359229 w 2090058"/>
              <a:gd name="connsiteY30" fmla="*/ 4463143 h 46202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2090058" h="4620209">
                <a:moveTo>
                  <a:pt x="359229" y="4463143"/>
                </a:moveTo>
                <a:cubicBezTo>
                  <a:pt x="415213" y="4374502"/>
                  <a:pt x="629817" y="4368282"/>
                  <a:pt x="685801" y="4005943"/>
                </a:cubicBezTo>
                <a:cubicBezTo>
                  <a:pt x="741785" y="3643604"/>
                  <a:pt x="712237" y="2754086"/>
                  <a:pt x="695131" y="2289111"/>
                </a:cubicBezTo>
                <a:cubicBezTo>
                  <a:pt x="678025" y="1824136"/>
                  <a:pt x="687356" y="1536441"/>
                  <a:pt x="583164" y="1216090"/>
                </a:cubicBezTo>
                <a:cubicBezTo>
                  <a:pt x="478972" y="895739"/>
                  <a:pt x="139960" y="517850"/>
                  <a:pt x="69980" y="367005"/>
                </a:cubicBezTo>
                <a:cubicBezTo>
                  <a:pt x="0" y="216160"/>
                  <a:pt x="55985" y="191278"/>
                  <a:pt x="163287" y="311021"/>
                </a:cubicBezTo>
                <a:cubicBezTo>
                  <a:pt x="270589" y="430764"/>
                  <a:pt x="592495" y="845976"/>
                  <a:pt x="713793" y="1085462"/>
                </a:cubicBezTo>
                <a:cubicBezTo>
                  <a:pt x="835091" y="1324948"/>
                  <a:pt x="844421" y="1637523"/>
                  <a:pt x="891074" y="1747935"/>
                </a:cubicBezTo>
                <a:cubicBezTo>
                  <a:pt x="937727" y="1858347"/>
                  <a:pt x="965719" y="1873898"/>
                  <a:pt x="993711" y="1747935"/>
                </a:cubicBezTo>
                <a:cubicBezTo>
                  <a:pt x="1021703" y="1621972"/>
                  <a:pt x="967274" y="1261189"/>
                  <a:pt x="1059025" y="992156"/>
                </a:cubicBezTo>
                <a:cubicBezTo>
                  <a:pt x="1150776" y="723123"/>
                  <a:pt x="1454021" y="267478"/>
                  <a:pt x="1544217" y="133739"/>
                </a:cubicBezTo>
                <a:cubicBezTo>
                  <a:pt x="1634413" y="0"/>
                  <a:pt x="1614197" y="110413"/>
                  <a:pt x="1600201" y="189723"/>
                </a:cubicBezTo>
                <a:cubicBezTo>
                  <a:pt x="1586205" y="269033"/>
                  <a:pt x="1519336" y="471196"/>
                  <a:pt x="1460242" y="609600"/>
                </a:cubicBezTo>
                <a:cubicBezTo>
                  <a:pt x="1401148" y="748004"/>
                  <a:pt x="1300067" y="797767"/>
                  <a:pt x="1245638" y="1020147"/>
                </a:cubicBezTo>
                <a:cubicBezTo>
                  <a:pt x="1191209" y="1242527"/>
                  <a:pt x="1155441" y="1737049"/>
                  <a:pt x="1133670" y="1943878"/>
                </a:cubicBezTo>
                <a:cubicBezTo>
                  <a:pt x="1111899" y="2150707"/>
                  <a:pt x="1077687" y="2236237"/>
                  <a:pt x="1115009" y="2261119"/>
                </a:cubicBezTo>
                <a:cubicBezTo>
                  <a:pt x="1152331" y="2286001"/>
                  <a:pt x="1250303" y="2156927"/>
                  <a:pt x="1357605" y="2093168"/>
                </a:cubicBezTo>
                <a:cubicBezTo>
                  <a:pt x="1464907" y="2029409"/>
                  <a:pt x="1645299" y="1918997"/>
                  <a:pt x="1758821" y="1878564"/>
                </a:cubicBezTo>
                <a:cubicBezTo>
                  <a:pt x="1872344" y="1838131"/>
                  <a:pt x="1987422" y="1839686"/>
                  <a:pt x="2038740" y="1850572"/>
                </a:cubicBezTo>
                <a:cubicBezTo>
                  <a:pt x="2090058" y="1861458"/>
                  <a:pt x="2086947" y="1925217"/>
                  <a:pt x="2066731" y="1943878"/>
                </a:cubicBezTo>
                <a:cubicBezTo>
                  <a:pt x="2046515" y="1962539"/>
                  <a:pt x="1978091" y="1946988"/>
                  <a:pt x="1917442" y="1962539"/>
                </a:cubicBezTo>
                <a:cubicBezTo>
                  <a:pt x="1856793" y="1978090"/>
                  <a:pt x="1797699" y="1973425"/>
                  <a:pt x="1702838" y="2037184"/>
                </a:cubicBezTo>
                <a:cubicBezTo>
                  <a:pt x="1607977" y="2100943"/>
                  <a:pt x="1441580" y="2247123"/>
                  <a:pt x="1348274" y="2345094"/>
                </a:cubicBezTo>
                <a:cubicBezTo>
                  <a:pt x="1254968" y="2443065"/>
                  <a:pt x="1181878" y="2401078"/>
                  <a:pt x="1143001" y="2625013"/>
                </a:cubicBezTo>
                <a:cubicBezTo>
                  <a:pt x="1104123" y="2848948"/>
                  <a:pt x="1111899" y="3419669"/>
                  <a:pt x="1115009" y="3688702"/>
                </a:cubicBezTo>
                <a:cubicBezTo>
                  <a:pt x="1118119" y="3957735"/>
                  <a:pt x="1115009" y="4103915"/>
                  <a:pt x="1161662" y="4239209"/>
                </a:cubicBezTo>
                <a:cubicBezTo>
                  <a:pt x="1208315" y="4374503"/>
                  <a:pt x="1374711" y="4442927"/>
                  <a:pt x="1394927" y="4500466"/>
                </a:cubicBezTo>
                <a:cubicBezTo>
                  <a:pt x="1415143" y="4558005"/>
                  <a:pt x="1415144" y="4565780"/>
                  <a:pt x="1282960" y="4584441"/>
                </a:cubicBezTo>
                <a:cubicBezTo>
                  <a:pt x="1150776" y="4603102"/>
                  <a:pt x="757335" y="4620209"/>
                  <a:pt x="601825" y="4612433"/>
                </a:cubicBezTo>
                <a:cubicBezTo>
                  <a:pt x="446315" y="4604658"/>
                  <a:pt x="387221" y="4562670"/>
                  <a:pt x="349899" y="4537788"/>
                </a:cubicBezTo>
                <a:cubicBezTo>
                  <a:pt x="312577" y="4512906"/>
                  <a:pt x="303245" y="4551784"/>
                  <a:pt x="359229" y="4463143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Mrak 12"/>
          <p:cNvSpPr/>
          <p:nvPr/>
        </p:nvSpPr>
        <p:spPr bwMode="auto">
          <a:xfrm>
            <a:off x="2267744" y="1196752"/>
            <a:ext cx="1373188" cy="1439863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Mrak 13"/>
          <p:cNvSpPr/>
          <p:nvPr/>
        </p:nvSpPr>
        <p:spPr bwMode="auto">
          <a:xfrm>
            <a:off x="827584" y="1268760"/>
            <a:ext cx="1373188" cy="1439863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667512" y="3794760"/>
            <a:ext cx="8622792" cy="3232251"/>
          </a:xfrm>
          <a:custGeom>
            <a:avLst/>
            <a:gdLst>
              <a:gd name="connsiteX0" fmla="*/ 0 w 8622792"/>
              <a:gd name="connsiteY0" fmla="*/ 347472 h 3232251"/>
              <a:gd name="connsiteX1" fmla="*/ 18288 w 8622792"/>
              <a:gd name="connsiteY1" fmla="*/ 320040 h 3232251"/>
              <a:gd name="connsiteX2" fmla="*/ 128016 w 8622792"/>
              <a:gd name="connsiteY2" fmla="*/ 237744 h 3232251"/>
              <a:gd name="connsiteX3" fmla="*/ 457200 w 8622792"/>
              <a:gd name="connsiteY3" fmla="*/ 182880 h 3232251"/>
              <a:gd name="connsiteX4" fmla="*/ 640080 w 8622792"/>
              <a:gd name="connsiteY4" fmla="*/ 173736 h 3232251"/>
              <a:gd name="connsiteX5" fmla="*/ 1289304 w 8622792"/>
              <a:gd name="connsiteY5" fmla="*/ 164592 h 3232251"/>
              <a:gd name="connsiteX6" fmla="*/ 1362456 w 8622792"/>
              <a:gd name="connsiteY6" fmla="*/ 228600 h 3232251"/>
              <a:gd name="connsiteX7" fmla="*/ 1472184 w 8622792"/>
              <a:gd name="connsiteY7" fmla="*/ 356616 h 3232251"/>
              <a:gd name="connsiteX8" fmla="*/ 1499616 w 8622792"/>
              <a:gd name="connsiteY8" fmla="*/ 429768 h 3232251"/>
              <a:gd name="connsiteX9" fmla="*/ 1536192 w 8622792"/>
              <a:gd name="connsiteY9" fmla="*/ 722376 h 3232251"/>
              <a:gd name="connsiteX10" fmla="*/ 1545336 w 8622792"/>
              <a:gd name="connsiteY10" fmla="*/ 758952 h 3232251"/>
              <a:gd name="connsiteX11" fmla="*/ 1719072 w 8622792"/>
              <a:gd name="connsiteY11" fmla="*/ 804672 h 3232251"/>
              <a:gd name="connsiteX12" fmla="*/ 1901952 w 8622792"/>
              <a:gd name="connsiteY12" fmla="*/ 731520 h 3232251"/>
              <a:gd name="connsiteX13" fmla="*/ 1993392 w 8622792"/>
              <a:gd name="connsiteY13" fmla="*/ 530352 h 3232251"/>
              <a:gd name="connsiteX14" fmla="*/ 2057400 w 8622792"/>
              <a:gd name="connsiteY14" fmla="*/ 411480 h 3232251"/>
              <a:gd name="connsiteX15" fmla="*/ 2121408 w 8622792"/>
              <a:gd name="connsiteY15" fmla="*/ 274320 h 3232251"/>
              <a:gd name="connsiteX16" fmla="*/ 2304288 w 8622792"/>
              <a:gd name="connsiteY16" fmla="*/ 45720 h 3232251"/>
              <a:gd name="connsiteX17" fmla="*/ 2414016 w 8622792"/>
              <a:gd name="connsiteY17" fmla="*/ 0 h 3232251"/>
              <a:gd name="connsiteX18" fmla="*/ 2459736 w 8622792"/>
              <a:gd name="connsiteY18" fmla="*/ 73152 h 3232251"/>
              <a:gd name="connsiteX19" fmla="*/ 2478024 w 8622792"/>
              <a:gd name="connsiteY19" fmla="*/ 192024 h 3232251"/>
              <a:gd name="connsiteX20" fmla="*/ 2459736 w 8622792"/>
              <a:gd name="connsiteY20" fmla="*/ 530352 h 3232251"/>
              <a:gd name="connsiteX21" fmla="*/ 2450592 w 8622792"/>
              <a:gd name="connsiteY21" fmla="*/ 576072 h 3232251"/>
              <a:gd name="connsiteX22" fmla="*/ 2404872 w 8622792"/>
              <a:gd name="connsiteY22" fmla="*/ 676656 h 3232251"/>
              <a:gd name="connsiteX23" fmla="*/ 2441448 w 8622792"/>
              <a:gd name="connsiteY23" fmla="*/ 704088 h 3232251"/>
              <a:gd name="connsiteX24" fmla="*/ 2551176 w 8622792"/>
              <a:gd name="connsiteY24" fmla="*/ 749808 h 3232251"/>
              <a:gd name="connsiteX25" fmla="*/ 3063240 w 8622792"/>
              <a:gd name="connsiteY25" fmla="*/ 731520 h 3232251"/>
              <a:gd name="connsiteX26" fmla="*/ 3227832 w 8622792"/>
              <a:gd name="connsiteY26" fmla="*/ 749808 h 3232251"/>
              <a:gd name="connsiteX27" fmla="*/ 3511296 w 8622792"/>
              <a:gd name="connsiteY27" fmla="*/ 768096 h 3232251"/>
              <a:gd name="connsiteX28" fmla="*/ 3886200 w 8622792"/>
              <a:gd name="connsiteY28" fmla="*/ 749808 h 3232251"/>
              <a:gd name="connsiteX29" fmla="*/ 4014216 w 8622792"/>
              <a:gd name="connsiteY29" fmla="*/ 630936 h 3232251"/>
              <a:gd name="connsiteX30" fmla="*/ 4151376 w 8622792"/>
              <a:gd name="connsiteY30" fmla="*/ 539496 h 3232251"/>
              <a:gd name="connsiteX31" fmla="*/ 4270248 w 8622792"/>
              <a:gd name="connsiteY31" fmla="*/ 457200 h 3232251"/>
              <a:gd name="connsiteX32" fmla="*/ 4389120 w 8622792"/>
              <a:gd name="connsiteY32" fmla="*/ 466344 h 3232251"/>
              <a:gd name="connsiteX33" fmla="*/ 4443984 w 8622792"/>
              <a:gd name="connsiteY33" fmla="*/ 493776 h 3232251"/>
              <a:gd name="connsiteX34" fmla="*/ 4562856 w 8622792"/>
              <a:gd name="connsiteY34" fmla="*/ 649224 h 3232251"/>
              <a:gd name="connsiteX35" fmla="*/ 4526280 w 8622792"/>
              <a:gd name="connsiteY35" fmla="*/ 804672 h 3232251"/>
              <a:gd name="connsiteX36" fmla="*/ 4379976 w 8622792"/>
              <a:gd name="connsiteY36" fmla="*/ 896112 h 3232251"/>
              <a:gd name="connsiteX37" fmla="*/ 4087368 w 8622792"/>
              <a:gd name="connsiteY37" fmla="*/ 1005840 h 3232251"/>
              <a:gd name="connsiteX38" fmla="*/ 3749040 w 8622792"/>
              <a:gd name="connsiteY38" fmla="*/ 1033272 h 3232251"/>
              <a:gd name="connsiteX39" fmla="*/ 3666744 w 8622792"/>
              <a:gd name="connsiteY39" fmla="*/ 1060704 h 3232251"/>
              <a:gd name="connsiteX40" fmla="*/ 3602736 w 8622792"/>
              <a:gd name="connsiteY40" fmla="*/ 1069848 h 3232251"/>
              <a:gd name="connsiteX41" fmla="*/ 3474720 w 8622792"/>
              <a:gd name="connsiteY41" fmla="*/ 1115568 h 3232251"/>
              <a:gd name="connsiteX42" fmla="*/ 3392424 w 8622792"/>
              <a:gd name="connsiteY42" fmla="*/ 1197864 h 3232251"/>
              <a:gd name="connsiteX43" fmla="*/ 3218688 w 8622792"/>
              <a:gd name="connsiteY43" fmla="*/ 1426464 h 3232251"/>
              <a:gd name="connsiteX44" fmla="*/ 3218688 w 8622792"/>
              <a:gd name="connsiteY44" fmla="*/ 2002536 h 3232251"/>
              <a:gd name="connsiteX45" fmla="*/ 3227832 w 8622792"/>
              <a:gd name="connsiteY45" fmla="*/ 2048256 h 3232251"/>
              <a:gd name="connsiteX46" fmla="*/ 3246120 w 8622792"/>
              <a:gd name="connsiteY46" fmla="*/ 2167128 h 3232251"/>
              <a:gd name="connsiteX47" fmla="*/ 3255264 w 8622792"/>
              <a:gd name="connsiteY47" fmla="*/ 2240280 h 3232251"/>
              <a:gd name="connsiteX48" fmla="*/ 3328416 w 8622792"/>
              <a:gd name="connsiteY48" fmla="*/ 2340864 h 3232251"/>
              <a:gd name="connsiteX49" fmla="*/ 3410712 w 8622792"/>
              <a:gd name="connsiteY49" fmla="*/ 2414016 h 3232251"/>
              <a:gd name="connsiteX50" fmla="*/ 3474720 w 8622792"/>
              <a:gd name="connsiteY50" fmla="*/ 2505456 h 3232251"/>
              <a:gd name="connsiteX51" fmla="*/ 3493008 w 8622792"/>
              <a:gd name="connsiteY51" fmla="*/ 2542032 h 3232251"/>
              <a:gd name="connsiteX52" fmla="*/ 3538728 w 8622792"/>
              <a:gd name="connsiteY52" fmla="*/ 2587752 h 3232251"/>
              <a:gd name="connsiteX53" fmla="*/ 3602736 w 8622792"/>
              <a:gd name="connsiteY53" fmla="*/ 2679192 h 3232251"/>
              <a:gd name="connsiteX54" fmla="*/ 3648456 w 8622792"/>
              <a:gd name="connsiteY54" fmla="*/ 2715768 h 3232251"/>
              <a:gd name="connsiteX55" fmla="*/ 3666744 w 8622792"/>
              <a:gd name="connsiteY55" fmla="*/ 2743200 h 3232251"/>
              <a:gd name="connsiteX56" fmla="*/ 3986784 w 8622792"/>
              <a:gd name="connsiteY56" fmla="*/ 2825496 h 3232251"/>
              <a:gd name="connsiteX57" fmla="*/ 4169664 w 8622792"/>
              <a:gd name="connsiteY57" fmla="*/ 2889504 h 3232251"/>
              <a:gd name="connsiteX58" fmla="*/ 4315968 w 8622792"/>
              <a:gd name="connsiteY58" fmla="*/ 2971800 h 3232251"/>
              <a:gd name="connsiteX59" fmla="*/ 4471416 w 8622792"/>
              <a:gd name="connsiteY59" fmla="*/ 3090672 h 3232251"/>
              <a:gd name="connsiteX60" fmla="*/ 4599432 w 8622792"/>
              <a:gd name="connsiteY60" fmla="*/ 3127248 h 3232251"/>
              <a:gd name="connsiteX61" fmla="*/ 4654296 w 8622792"/>
              <a:gd name="connsiteY61" fmla="*/ 3163824 h 3232251"/>
              <a:gd name="connsiteX62" fmla="*/ 4727448 w 8622792"/>
              <a:gd name="connsiteY62" fmla="*/ 3227832 h 3232251"/>
              <a:gd name="connsiteX63" fmla="*/ 4754880 w 8622792"/>
              <a:gd name="connsiteY63" fmla="*/ 3200400 h 3232251"/>
              <a:gd name="connsiteX64" fmla="*/ 4956048 w 8622792"/>
              <a:gd name="connsiteY64" fmla="*/ 3081528 h 3232251"/>
              <a:gd name="connsiteX65" fmla="*/ 5129784 w 8622792"/>
              <a:gd name="connsiteY65" fmla="*/ 2852928 h 3232251"/>
              <a:gd name="connsiteX66" fmla="*/ 5294376 w 8622792"/>
              <a:gd name="connsiteY66" fmla="*/ 2633472 h 3232251"/>
              <a:gd name="connsiteX67" fmla="*/ 5340096 w 8622792"/>
              <a:gd name="connsiteY67" fmla="*/ 2624328 h 3232251"/>
              <a:gd name="connsiteX68" fmla="*/ 5824728 w 8622792"/>
              <a:gd name="connsiteY68" fmla="*/ 2606040 h 3232251"/>
              <a:gd name="connsiteX69" fmla="*/ 5870448 w 8622792"/>
              <a:gd name="connsiteY69" fmla="*/ 2596896 h 3232251"/>
              <a:gd name="connsiteX70" fmla="*/ 6044184 w 8622792"/>
              <a:gd name="connsiteY70" fmla="*/ 2478024 h 3232251"/>
              <a:gd name="connsiteX71" fmla="*/ 6181344 w 8622792"/>
              <a:gd name="connsiteY71" fmla="*/ 2359152 h 3232251"/>
              <a:gd name="connsiteX72" fmla="*/ 6309360 w 8622792"/>
              <a:gd name="connsiteY72" fmla="*/ 2240280 h 3232251"/>
              <a:gd name="connsiteX73" fmla="*/ 6391656 w 8622792"/>
              <a:gd name="connsiteY73" fmla="*/ 2194560 h 3232251"/>
              <a:gd name="connsiteX74" fmla="*/ 6519672 w 8622792"/>
              <a:gd name="connsiteY74" fmla="*/ 2103120 h 3232251"/>
              <a:gd name="connsiteX75" fmla="*/ 6775704 w 8622792"/>
              <a:gd name="connsiteY75" fmla="*/ 1892808 h 3232251"/>
              <a:gd name="connsiteX76" fmla="*/ 6848856 w 8622792"/>
              <a:gd name="connsiteY76" fmla="*/ 1828800 h 3232251"/>
              <a:gd name="connsiteX77" fmla="*/ 6903720 w 8622792"/>
              <a:gd name="connsiteY77" fmla="*/ 1792224 h 3232251"/>
              <a:gd name="connsiteX78" fmla="*/ 7040880 w 8622792"/>
              <a:gd name="connsiteY78" fmla="*/ 1682496 h 3232251"/>
              <a:gd name="connsiteX79" fmla="*/ 7150608 w 8622792"/>
              <a:gd name="connsiteY79" fmla="*/ 1618488 h 3232251"/>
              <a:gd name="connsiteX80" fmla="*/ 7159752 w 8622792"/>
              <a:gd name="connsiteY80" fmla="*/ 1581912 h 3232251"/>
              <a:gd name="connsiteX81" fmla="*/ 7214616 w 8622792"/>
              <a:gd name="connsiteY81" fmla="*/ 1527048 h 3232251"/>
              <a:gd name="connsiteX82" fmla="*/ 7232904 w 8622792"/>
              <a:gd name="connsiteY82" fmla="*/ 1490472 h 3232251"/>
              <a:gd name="connsiteX83" fmla="*/ 7242048 w 8622792"/>
              <a:gd name="connsiteY83" fmla="*/ 1435608 h 3232251"/>
              <a:gd name="connsiteX84" fmla="*/ 7141464 w 8622792"/>
              <a:gd name="connsiteY84" fmla="*/ 1298448 h 3232251"/>
              <a:gd name="connsiteX85" fmla="*/ 7095744 w 8622792"/>
              <a:gd name="connsiteY85" fmla="*/ 1271016 h 3232251"/>
              <a:gd name="connsiteX86" fmla="*/ 7022592 w 8622792"/>
              <a:gd name="connsiteY86" fmla="*/ 1216152 h 3232251"/>
              <a:gd name="connsiteX87" fmla="*/ 6967728 w 8622792"/>
              <a:gd name="connsiteY87" fmla="*/ 1170432 h 3232251"/>
              <a:gd name="connsiteX88" fmla="*/ 6931152 w 8622792"/>
              <a:gd name="connsiteY88" fmla="*/ 914400 h 3232251"/>
              <a:gd name="connsiteX89" fmla="*/ 6949440 w 8622792"/>
              <a:gd name="connsiteY89" fmla="*/ 832104 h 3232251"/>
              <a:gd name="connsiteX90" fmla="*/ 6839712 w 8622792"/>
              <a:gd name="connsiteY90" fmla="*/ 886968 h 3232251"/>
              <a:gd name="connsiteX91" fmla="*/ 6793992 w 8622792"/>
              <a:gd name="connsiteY91" fmla="*/ 905256 h 3232251"/>
              <a:gd name="connsiteX92" fmla="*/ 6729984 w 8622792"/>
              <a:gd name="connsiteY92" fmla="*/ 859536 h 3232251"/>
              <a:gd name="connsiteX93" fmla="*/ 6711696 w 8622792"/>
              <a:gd name="connsiteY93" fmla="*/ 832104 h 3232251"/>
              <a:gd name="connsiteX94" fmla="*/ 6684264 w 8622792"/>
              <a:gd name="connsiteY94" fmla="*/ 768096 h 3232251"/>
              <a:gd name="connsiteX95" fmla="*/ 6656832 w 8622792"/>
              <a:gd name="connsiteY95" fmla="*/ 694944 h 3232251"/>
              <a:gd name="connsiteX96" fmla="*/ 6601968 w 8622792"/>
              <a:gd name="connsiteY96" fmla="*/ 603504 h 3232251"/>
              <a:gd name="connsiteX97" fmla="*/ 6583680 w 8622792"/>
              <a:gd name="connsiteY97" fmla="*/ 548640 h 3232251"/>
              <a:gd name="connsiteX98" fmla="*/ 6556248 w 8622792"/>
              <a:gd name="connsiteY98" fmla="*/ 521208 h 3232251"/>
              <a:gd name="connsiteX99" fmla="*/ 6528816 w 8622792"/>
              <a:gd name="connsiteY99" fmla="*/ 475488 h 3232251"/>
              <a:gd name="connsiteX100" fmla="*/ 6464808 w 8622792"/>
              <a:gd name="connsiteY100" fmla="*/ 338328 h 3232251"/>
              <a:gd name="connsiteX101" fmla="*/ 6455664 w 8622792"/>
              <a:gd name="connsiteY101" fmla="*/ 301752 h 3232251"/>
              <a:gd name="connsiteX102" fmla="*/ 6428232 w 8622792"/>
              <a:gd name="connsiteY102" fmla="*/ 320040 h 3232251"/>
              <a:gd name="connsiteX103" fmla="*/ 6419088 w 8622792"/>
              <a:gd name="connsiteY103" fmla="*/ 356616 h 3232251"/>
              <a:gd name="connsiteX104" fmla="*/ 6464808 w 8622792"/>
              <a:gd name="connsiteY104" fmla="*/ 448056 h 3232251"/>
              <a:gd name="connsiteX105" fmla="*/ 6537960 w 8622792"/>
              <a:gd name="connsiteY105" fmla="*/ 475488 h 3232251"/>
              <a:gd name="connsiteX106" fmla="*/ 6620256 w 8622792"/>
              <a:gd name="connsiteY106" fmla="*/ 420624 h 3232251"/>
              <a:gd name="connsiteX107" fmla="*/ 6693408 w 8622792"/>
              <a:gd name="connsiteY107" fmla="*/ 365760 h 3232251"/>
              <a:gd name="connsiteX108" fmla="*/ 6812280 w 8622792"/>
              <a:gd name="connsiteY108" fmla="*/ 320040 h 3232251"/>
              <a:gd name="connsiteX109" fmla="*/ 6976872 w 8622792"/>
              <a:gd name="connsiteY109" fmla="*/ 347472 h 3232251"/>
              <a:gd name="connsiteX110" fmla="*/ 7031736 w 8622792"/>
              <a:gd name="connsiteY110" fmla="*/ 384048 h 3232251"/>
              <a:gd name="connsiteX111" fmla="*/ 7068312 w 8622792"/>
              <a:gd name="connsiteY111" fmla="*/ 393192 h 3232251"/>
              <a:gd name="connsiteX112" fmla="*/ 7187184 w 8622792"/>
              <a:gd name="connsiteY112" fmla="*/ 347472 h 3232251"/>
              <a:gd name="connsiteX113" fmla="*/ 7260336 w 8622792"/>
              <a:gd name="connsiteY113" fmla="*/ 310896 h 3232251"/>
              <a:gd name="connsiteX114" fmla="*/ 7360920 w 8622792"/>
              <a:gd name="connsiteY114" fmla="*/ 402336 h 3232251"/>
              <a:gd name="connsiteX115" fmla="*/ 7452360 w 8622792"/>
              <a:gd name="connsiteY115" fmla="*/ 429768 h 3232251"/>
              <a:gd name="connsiteX116" fmla="*/ 7699248 w 8622792"/>
              <a:gd name="connsiteY116" fmla="*/ 411480 h 3232251"/>
              <a:gd name="connsiteX117" fmla="*/ 7836408 w 8622792"/>
              <a:gd name="connsiteY117" fmla="*/ 356616 h 3232251"/>
              <a:gd name="connsiteX118" fmla="*/ 7955280 w 8622792"/>
              <a:gd name="connsiteY118" fmla="*/ 320040 h 3232251"/>
              <a:gd name="connsiteX119" fmla="*/ 8001000 w 8622792"/>
              <a:gd name="connsiteY119" fmla="*/ 301752 h 3232251"/>
              <a:gd name="connsiteX120" fmla="*/ 8622792 w 8622792"/>
              <a:gd name="connsiteY120" fmla="*/ 283464 h 3232251"/>
              <a:gd name="connsiteX121" fmla="*/ 8129016 w 8622792"/>
              <a:gd name="connsiteY121" fmla="*/ 320040 h 3232251"/>
              <a:gd name="connsiteX122" fmla="*/ 8028432 w 8622792"/>
              <a:gd name="connsiteY122" fmla="*/ 329184 h 3232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</a:cxnLst>
            <a:rect l="l" t="t" r="r" b="b"/>
            <a:pathLst>
              <a:path w="8622792" h="3232251">
                <a:moveTo>
                  <a:pt x="0" y="347472"/>
                </a:moveTo>
                <a:cubicBezTo>
                  <a:pt x="6096" y="338328"/>
                  <a:pt x="9944" y="327192"/>
                  <a:pt x="18288" y="320040"/>
                </a:cubicBezTo>
                <a:cubicBezTo>
                  <a:pt x="53001" y="290286"/>
                  <a:pt x="89360" y="262158"/>
                  <a:pt x="128016" y="237744"/>
                </a:cubicBezTo>
                <a:cubicBezTo>
                  <a:pt x="215929" y="182220"/>
                  <a:pt x="390105" y="186235"/>
                  <a:pt x="457200" y="182880"/>
                </a:cubicBezTo>
                <a:lnTo>
                  <a:pt x="640080" y="173736"/>
                </a:lnTo>
                <a:cubicBezTo>
                  <a:pt x="891155" y="143607"/>
                  <a:pt x="1005708" y="117326"/>
                  <a:pt x="1289304" y="164592"/>
                </a:cubicBezTo>
                <a:cubicBezTo>
                  <a:pt x="1321264" y="169919"/>
                  <a:pt x="1338713" y="206553"/>
                  <a:pt x="1362456" y="228600"/>
                </a:cubicBezTo>
                <a:cubicBezTo>
                  <a:pt x="1401189" y="264567"/>
                  <a:pt x="1446212" y="310444"/>
                  <a:pt x="1472184" y="356616"/>
                </a:cubicBezTo>
                <a:cubicBezTo>
                  <a:pt x="1484951" y="379314"/>
                  <a:pt x="1490472" y="405384"/>
                  <a:pt x="1499616" y="429768"/>
                </a:cubicBezTo>
                <a:cubicBezTo>
                  <a:pt x="1551084" y="764310"/>
                  <a:pt x="1478374" y="279104"/>
                  <a:pt x="1536192" y="722376"/>
                </a:cubicBezTo>
                <a:cubicBezTo>
                  <a:pt x="1537817" y="734838"/>
                  <a:pt x="1536450" y="750066"/>
                  <a:pt x="1545336" y="758952"/>
                </a:cubicBezTo>
                <a:cubicBezTo>
                  <a:pt x="1582449" y="796065"/>
                  <a:pt x="1685102" y="799446"/>
                  <a:pt x="1719072" y="804672"/>
                </a:cubicBezTo>
                <a:cubicBezTo>
                  <a:pt x="1780032" y="780288"/>
                  <a:pt x="1855526" y="777946"/>
                  <a:pt x="1901952" y="731520"/>
                </a:cubicBezTo>
                <a:cubicBezTo>
                  <a:pt x="1954036" y="679436"/>
                  <a:pt x="1961210" y="596608"/>
                  <a:pt x="1993392" y="530352"/>
                </a:cubicBezTo>
                <a:cubicBezTo>
                  <a:pt x="2013054" y="489871"/>
                  <a:pt x="2037274" y="451732"/>
                  <a:pt x="2057400" y="411480"/>
                </a:cubicBezTo>
                <a:cubicBezTo>
                  <a:pt x="2079963" y="366353"/>
                  <a:pt x="2097488" y="318743"/>
                  <a:pt x="2121408" y="274320"/>
                </a:cubicBezTo>
                <a:cubicBezTo>
                  <a:pt x="2167573" y="188585"/>
                  <a:pt x="2230329" y="109114"/>
                  <a:pt x="2304288" y="45720"/>
                </a:cubicBezTo>
                <a:cubicBezTo>
                  <a:pt x="2339038" y="15934"/>
                  <a:pt x="2373876" y="10035"/>
                  <a:pt x="2414016" y="0"/>
                </a:cubicBezTo>
                <a:cubicBezTo>
                  <a:pt x="2429256" y="24384"/>
                  <a:pt x="2450643" y="45873"/>
                  <a:pt x="2459736" y="73152"/>
                </a:cubicBezTo>
                <a:cubicBezTo>
                  <a:pt x="2472414" y="111185"/>
                  <a:pt x="2478024" y="151934"/>
                  <a:pt x="2478024" y="192024"/>
                </a:cubicBezTo>
                <a:cubicBezTo>
                  <a:pt x="2478024" y="304965"/>
                  <a:pt x="2467783" y="417698"/>
                  <a:pt x="2459736" y="530352"/>
                </a:cubicBezTo>
                <a:cubicBezTo>
                  <a:pt x="2458629" y="545854"/>
                  <a:pt x="2456171" y="561566"/>
                  <a:pt x="2450592" y="576072"/>
                </a:cubicBezTo>
                <a:cubicBezTo>
                  <a:pt x="2348376" y="841834"/>
                  <a:pt x="2444320" y="558311"/>
                  <a:pt x="2404872" y="676656"/>
                </a:cubicBezTo>
                <a:cubicBezTo>
                  <a:pt x="2417064" y="685800"/>
                  <a:pt x="2427611" y="697702"/>
                  <a:pt x="2441448" y="704088"/>
                </a:cubicBezTo>
                <a:cubicBezTo>
                  <a:pt x="2592121" y="773629"/>
                  <a:pt x="2477660" y="700797"/>
                  <a:pt x="2551176" y="749808"/>
                </a:cubicBezTo>
                <a:cubicBezTo>
                  <a:pt x="2721864" y="743712"/>
                  <a:pt x="2892443" y="731520"/>
                  <a:pt x="3063240" y="731520"/>
                </a:cubicBezTo>
                <a:cubicBezTo>
                  <a:pt x="3118442" y="731520"/>
                  <a:pt x="3172813" y="745317"/>
                  <a:pt x="3227832" y="749808"/>
                </a:cubicBezTo>
                <a:cubicBezTo>
                  <a:pt x="3322203" y="757512"/>
                  <a:pt x="3416808" y="762000"/>
                  <a:pt x="3511296" y="768096"/>
                </a:cubicBezTo>
                <a:cubicBezTo>
                  <a:pt x="3636264" y="762000"/>
                  <a:pt x="3763142" y="772411"/>
                  <a:pt x="3886200" y="749808"/>
                </a:cubicBezTo>
                <a:cubicBezTo>
                  <a:pt x="3907145" y="745961"/>
                  <a:pt x="3993651" y="647094"/>
                  <a:pt x="4014216" y="630936"/>
                </a:cubicBezTo>
                <a:cubicBezTo>
                  <a:pt x="4078525" y="580408"/>
                  <a:pt x="4092307" y="593642"/>
                  <a:pt x="4151376" y="539496"/>
                </a:cubicBezTo>
                <a:cubicBezTo>
                  <a:pt x="4246403" y="452388"/>
                  <a:pt x="4139104" y="506379"/>
                  <a:pt x="4270248" y="457200"/>
                </a:cubicBezTo>
                <a:cubicBezTo>
                  <a:pt x="4309872" y="460248"/>
                  <a:pt x="4350231" y="458157"/>
                  <a:pt x="4389120" y="466344"/>
                </a:cubicBezTo>
                <a:cubicBezTo>
                  <a:pt x="4409128" y="470556"/>
                  <a:pt x="4427906" y="481144"/>
                  <a:pt x="4443984" y="493776"/>
                </a:cubicBezTo>
                <a:cubicBezTo>
                  <a:pt x="4519183" y="552861"/>
                  <a:pt x="4518719" y="569778"/>
                  <a:pt x="4562856" y="649224"/>
                </a:cubicBezTo>
                <a:cubicBezTo>
                  <a:pt x="4550664" y="701040"/>
                  <a:pt x="4557965" y="761898"/>
                  <a:pt x="4526280" y="804672"/>
                </a:cubicBezTo>
                <a:cubicBezTo>
                  <a:pt x="4492049" y="850884"/>
                  <a:pt x="4432256" y="872150"/>
                  <a:pt x="4379976" y="896112"/>
                </a:cubicBezTo>
                <a:cubicBezTo>
                  <a:pt x="4285280" y="939514"/>
                  <a:pt x="4188203" y="979698"/>
                  <a:pt x="4087368" y="1005840"/>
                </a:cubicBezTo>
                <a:cubicBezTo>
                  <a:pt x="4056302" y="1013894"/>
                  <a:pt x="3806570" y="1029437"/>
                  <a:pt x="3749040" y="1033272"/>
                </a:cubicBezTo>
                <a:cubicBezTo>
                  <a:pt x="3721608" y="1042416"/>
                  <a:pt x="3694797" y="1053691"/>
                  <a:pt x="3666744" y="1060704"/>
                </a:cubicBezTo>
                <a:cubicBezTo>
                  <a:pt x="3645835" y="1065931"/>
                  <a:pt x="3623459" y="1063927"/>
                  <a:pt x="3602736" y="1069848"/>
                </a:cubicBezTo>
                <a:cubicBezTo>
                  <a:pt x="3559168" y="1082296"/>
                  <a:pt x="3517392" y="1100328"/>
                  <a:pt x="3474720" y="1115568"/>
                </a:cubicBezTo>
                <a:cubicBezTo>
                  <a:pt x="3447288" y="1143000"/>
                  <a:pt x="3418053" y="1168740"/>
                  <a:pt x="3392424" y="1197864"/>
                </a:cubicBezTo>
                <a:cubicBezTo>
                  <a:pt x="3289020" y="1315368"/>
                  <a:pt x="3289383" y="1320422"/>
                  <a:pt x="3218688" y="1426464"/>
                </a:cubicBezTo>
                <a:cubicBezTo>
                  <a:pt x="3194601" y="1667333"/>
                  <a:pt x="3202983" y="1547104"/>
                  <a:pt x="3218688" y="2002536"/>
                </a:cubicBezTo>
                <a:cubicBezTo>
                  <a:pt x="3219224" y="2018069"/>
                  <a:pt x="3225778" y="2032851"/>
                  <a:pt x="3227832" y="2048256"/>
                </a:cubicBezTo>
                <a:cubicBezTo>
                  <a:pt x="3243548" y="2166125"/>
                  <a:pt x="3225523" y="2105338"/>
                  <a:pt x="3246120" y="2167128"/>
                </a:cubicBezTo>
                <a:cubicBezTo>
                  <a:pt x="3249168" y="2191512"/>
                  <a:pt x="3244744" y="2218072"/>
                  <a:pt x="3255264" y="2240280"/>
                </a:cubicBezTo>
                <a:cubicBezTo>
                  <a:pt x="3273011" y="2277747"/>
                  <a:pt x="3295250" y="2315990"/>
                  <a:pt x="3328416" y="2340864"/>
                </a:cubicBezTo>
                <a:cubicBezTo>
                  <a:pt x="3368918" y="2371240"/>
                  <a:pt x="3373048" y="2371644"/>
                  <a:pt x="3410712" y="2414016"/>
                </a:cubicBezTo>
                <a:cubicBezTo>
                  <a:pt x="3426102" y="2431330"/>
                  <a:pt x="3466077" y="2491052"/>
                  <a:pt x="3474720" y="2505456"/>
                </a:cubicBezTo>
                <a:cubicBezTo>
                  <a:pt x="3481733" y="2517145"/>
                  <a:pt x="3484639" y="2531272"/>
                  <a:pt x="3493008" y="2542032"/>
                </a:cubicBezTo>
                <a:cubicBezTo>
                  <a:pt x="3506240" y="2559045"/>
                  <a:pt x="3525080" y="2571071"/>
                  <a:pt x="3538728" y="2587752"/>
                </a:cubicBezTo>
                <a:cubicBezTo>
                  <a:pt x="3552171" y="2604182"/>
                  <a:pt x="3584018" y="2660474"/>
                  <a:pt x="3602736" y="2679192"/>
                </a:cubicBezTo>
                <a:cubicBezTo>
                  <a:pt x="3616536" y="2692992"/>
                  <a:pt x="3634656" y="2701968"/>
                  <a:pt x="3648456" y="2715768"/>
                </a:cubicBezTo>
                <a:cubicBezTo>
                  <a:pt x="3656227" y="2723539"/>
                  <a:pt x="3657251" y="2737663"/>
                  <a:pt x="3666744" y="2743200"/>
                </a:cubicBezTo>
                <a:cubicBezTo>
                  <a:pt x="3764571" y="2800266"/>
                  <a:pt x="3881667" y="2793152"/>
                  <a:pt x="3986784" y="2825496"/>
                </a:cubicBezTo>
                <a:cubicBezTo>
                  <a:pt x="4080802" y="2854425"/>
                  <a:pt x="4093889" y="2853845"/>
                  <a:pt x="4169664" y="2889504"/>
                </a:cubicBezTo>
                <a:cubicBezTo>
                  <a:pt x="4221651" y="2913969"/>
                  <a:pt x="4270876" y="2936370"/>
                  <a:pt x="4315968" y="2971800"/>
                </a:cubicBezTo>
                <a:cubicBezTo>
                  <a:pt x="4367909" y="3012611"/>
                  <a:pt x="4408991" y="3063531"/>
                  <a:pt x="4471416" y="3090672"/>
                </a:cubicBezTo>
                <a:cubicBezTo>
                  <a:pt x="4512115" y="3108367"/>
                  <a:pt x="4556760" y="3115056"/>
                  <a:pt x="4599432" y="3127248"/>
                </a:cubicBezTo>
                <a:cubicBezTo>
                  <a:pt x="4617720" y="3139440"/>
                  <a:pt x="4637013" y="3150245"/>
                  <a:pt x="4654296" y="3163824"/>
                </a:cubicBezTo>
                <a:cubicBezTo>
                  <a:pt x="4679773" y="3183842"/>
                  <a:pt x="4696998" y="3216759"/>
                  <a:pt x="4727448" y="3227832"/>
                </a:cubicBezTo>
                <a:cubicBezTo>
                  <a:pt x="4739601" y="3232251"/>
                  <a:pt x="4743988" y="3207371"/>
                  <a:pt x="4754880" y="3200400"/>
                </a:cubicBezTo>
                <a:cubicBezTo>
                  <a:pt x="4820483" y="3158414"/>
                  <a:pt x="4956048" y="3081528"/>
                  <a:pt x="4956048" y="3081528"/>
                </a:cubicBezTo>
                <a:cubicBezTo>
                  <a:pt x="5049399" y="2966635"/>
                  <a:pt x="5064364" y="2957600"/>
                  <a:pt x="5129784" y="2852928"/>
                </a:cubicBezTo>
                <a:cubicBezTo>
                  <a:pt x="5186536" y="2762125"/>
                  <a:pt x="5207487" y="2695535"/>
                  <a:pt x="5294376" y="2633472"/>
                </a:cubicBezTo>
                <a:cubicBezTo>
                  <a:pt x="5307023" y="2624439"/>
                  <a:pt x="5324575" y="2625131"/>
                  <a:pt x="5340096" y="2624328"/>
                </a:cubicBezTo>
                <a:cubicBezTo>
                  <a:pt x="5501539" y="2615977"/>
                  <a:pt x="5663184" y="2612136"/>
                  <a:pt x="5824728" y="2606040"/>
                </a:cubicBezTo>
                <a:cubicBezTo>
                  <a:pt x="5839968" y="2602992"/>
                  <a:pt x="5856364" y="2603468"/>
                  <a:pt x="5870448" y="2596896"/>
                </a:cubicBezTo>
                <a:cubicBezTo>
                  <a:pt x="5930499" y="2568872"/>
                  <a:pt x="5993654" y="2520132"/>
                  <a:pt x="6044184" y="2478024"/>
                </a:cubicBezTo>
                <a:cubicBezTo>
                  <a:pt x="6090662" y="2439292"/>
                  <a:pt x="6138563" y="2401933"/>
                  <a:pt x="6181344" y="2359152"/>
                </a:cubicBezTo>
                <a:cubicBezTo>
                  <a:pt x="6216610" y="2323886"/>
                  <a:pt x="6269998" y="2268065"/>
                  <a:pt x="6309360" y="2240280"/>
                </a:cubicBezTo>
                <a:cubicBezTo>
                  <a:pt x="6334997" y="2222183"/>
                  <a:pt x="6364224" y="2209800"/>
                  <a:pt x="6391656" y="2194560"/>
                </a:cubicBezTo>
                <a:cubicBezTo>
                  <a:pt x="6487882" y="2079089"/>
                  <a:pt x="6376168" y="2196710"/>
                  <a:pt x="6519672" y="2103120"/>
                </a:cubicBezTo>
                <a:cubicBezTo>
                  <a:pt x="6578112" y="2065007"/>
                  <a:pt x="6724309" y="1937195"/>
                  <a:pt x="6775704" y="1892808"/>
                </a:cubicBezTo>
                <a:cubicBezTo>
                  <a:pt x="6800226" y="1871630"/>
                  <a:pt x="6821897" y="1846773"/>
                  <a:pt x="6848856" y="1828800"/>
                </a:cubicBezTo>
                <a:cubicBezTo>
                  <a:pt x="6867144" y="1816608"/>
                  <a:pt x="6886437" y="1805803"/>
                  <a:pt x="6903720" y="1792224"/>
                </a:cubicBezTo>
                <a:cubicBezTo>
                  <a:pt x="6990485" y="1724051"/>
                  <a:pt x="6955458" y="1736446"/>
                  <a:pt x="7040880" y="1682496"/>
                </a:cubicBezTo>
                <a:cubicBezTo>
                  <a:pt x="7076682" y="1659885"/>
                  <a:pt x="7150608" y="1618488"/>
                  <a:pt x="7150608" y="1618488"/>
                </a:cubicBezTo>
                <a:cubicBezTo>
                  <a:pt x="7153656" y="1606296"/>
                  <a:pt x="7152545" y="1592207"/>
                  <a:pt x="7159752" y="1581912"/>
                </a:cubicBezTo>
                <a:cubicBezTo>
                  <a:pt x="7174584" y="1560724"/>
                  <a:pt x="7203050" y="1550181"/>
                  <a:pt x="7214616" y="1527048"/>
                </a:cubicBezTo>
                <a:lnTo>
                  <a:pt x="7232904" y="1490472"/>
                </a:lnTo>
                <a:cubicBezTo>
                  <a:pt x="7235952" y="1472184"/>
                  <a:pt x="7243588" y="1454084"/>
                  <a:pt x="7242048" y="1435608"/>
                </a:cubicBezTo>
                <a:cubicBezTo>
                  <a:pt x="7237288" y="1378484"/>
                  <a:pt x="7185478" y="1324857"/>
                  <a:pt x="7141464" y="1298448"/>
                </a:cubicBezTo>
                <a:cubicBezTo>
                  <a:pt x="7126224" y="1289304"/>
                  <a:pt x="7110357" y="1281132"/>
                  <a:pt x="7095744" y="1271016"/>
                </a:cubicBezTo>
                <a:cubicBezTo>
                  <a:pt x="7070684" y="1253666"/>
                  <a:pt x="7046559" y="1234983"/>
                  <a:pt x="7022592" y="1216152"/>
                </a:cubicBezTo>
                <a:cubicBezTo>
                  <a:pt x="7003873" y="1201444"/>
                  <a:pt x="6986016" y="1185672"/>
                  <a:pt x="6967728" y="1170432"/>
                </a:cubicBezTo>
                <a:cubicBezTo>
                  <a:pt x="6897495" y="1044012"/>
                  <a:pt x="6913613" y="1107331"/>
                  <a:pt x="6931152" y="914400"/>
                </a:cubicBezTo>
                <a:cubicBezTo>
                  <a:pt x="6932203" y="902844"/>
                  <a:pt x="6965557" y="832104"/>
                  <a:pt x="6949440" y="832104"/>
                </a:cubicBezTo>
                <a:cubicBezTo>
                  <a:pt x="6908547" y="832104"/>
                  <a:pt x="6877680" y="871781"/>
                  <a:pt x="6839712" y="886968"/>
                </a:cubicBezTo>
                <a:lnTo>
                  <a:pt x="6793992" y="905256"/>
                </a:lnTo>
                <a:cubicBezTo>
                  <a:pt x="6778416" y="894872"/>
                  <a:pt x="6741326" y="870878"/>
                  <a:pt x="6729984" y="859536"/>
                </a:cubicBezTo>
                <a:cubicBezTo>
                  <a:pt x="6722213" y="851765"/>
                  <a:pt x="6716611" y="841934"/>
                  <a:pt x="6711696" y="832104"/>
                </a:cubicBezTo>
                <a:cubicBezTo>
                  <a:pt x="6701315" y="811342"/>
                  <a:pt x="6692885" y="789649"/>
                  <a:pt x="6684264" y="768096"/>
                </a:cubicBezTo>
                <a:cubicBezTo>
                  <a:pt x="6674592" y="743916"/>
                  <a:pt x="6668478" y="718237"/>
                  <a:pt x="6656832" y="694944"/>
                </a:cubicBezTo>
                <a:cubicBezTo>
                  <a:pt x="6640936" y="663151"/>
                  <a:pt x="6613208" y="637225"/>
                  <a:pt x="6601968" y="603504"/>
                </a:cubicBezTo>
                <a:cubicBezTo>
                  <a:pt x="6595872" y="585216"/>
                  <a:pt x="6593042" y="565491"/>
                  <a:pt x="6583680" y="548640"/>
                </a:cubicBezTo>
                <a:cubicBezTo>
                  <a:pt x="6577400" y="537336"/>
                  <a:pt x="6564007" y="531553"/>
                  <a:pt x="6556248" y="521208"/>
                </a:cubicBezTo>
                <a:cubicBezTo>
                  <a:pt x="6545584" y="506990"/>
                  <a:pt x="6537180" y="491170"/>
                  <a:pt x="6528816" y="475488"/>
                </a:cubicBezTo>
                <a:cubicBezTo>
                  <a:pt x="6510204" y="440591"/>
                  <a:pt x="6479159" y="381382"/>
                  <a:pt x="6464808" y="338328"/>
                </a:cubicBezTo>
                <a:cubicBezTo>
                  <a:pt x="6460834" y="326406"/>
                  <a:pt x="6458712" y="313944"/>
                  <a:pt x="6455664" y="301752"/>
                </a:cubicBezTo>
                <a:cubicBezTo>
                  <a:pt x="6446520" y="307848"/>
                  <a:pt x="6434328" y="310896"/>
                  <a:pt x="6428232" y="320040"/>
                </a:cubicBezTo>
                <a:cubicBezTo>
                  <a:pt x="6421261" y="330497"/>
                  <a:pt x="6419088" y="344049"/>
                  <a:pt x="6419088" y="356616"/>
                </a:cubicBezTo>
                <a:cubicBezTo>
                  <a:pt x="6419088" y="396302"/>
                  <a:pt x="6434812" y="421810"/>
                  <a:pt x="6464808" y="448056"/>
                </a:cubicBezTo>
                <a:cubicBezTo>
                  <a:pt x="6483935" y="464792"/>
                  <a:pt x="6514611" y="469651"/>
                  <a:pt x="6537960" y="475488"/>
                </a:cubicBezTo>
                <a:cubicBezTo>
                  <a:pt x="6691027" y="353034"/>
                  <a:pt x="6498683" y="501672"/>
                  <a:pt x="6620256" y="420624"/>
                </a:cubicBezTo>
                <a:cubicBezTo>
                  <a:pt x="6645617" y="403717"/>
                  <a:pt x="6667561" y="381914"/>
                  <a:pt x="6693408" y="365760"/>
                </a:cubicBezTo>
                <a:cubicBezTo>
                  <a:pt x="6754857" y="327354"/>
                  <a:pt x="6754424" y="331611"/>
                  <a:pt x="6812280" y="320040"/>
                </a:cubicBezTo>
                <a:cubicBezTo>
                  <a:pt x="6867144" y="329184"/>
                  <a:pt x="6923476" y="331898"/>
                  <a:pt x="6976872" y="347472"/>
                </a:cubicBezTo>
                <a:cubicBezTo>
                  <a:pt x="6997972" y="353626"/>
                  <a:pt x="7012077" y="374218"/>
                  <a:pt x="7031736" y="384048"/>
                </a:cubicBezTo>
                <a:cubicBezTo>
                  <a:pt x="7042976" y="389668"/>
                  <a:pt x="7056120" y="390144"/>
                  <a:pt x="7068312" y="393192"/>
                </a:cubicBezTo>
                <a:cubicBezTo>
                  <a:pt x="7107936" y="377952"/>
                  <a:pt x="7148771" y="365549"/>
                  <a:pt x="7187184" y="347472"/>
                </a:cubicBezTo>
                <a:cubicBezTo>
                  <a:pt x="7292878" y="297734"/>
                  <a:pt x="7160269" y="335913"/>
                  <a:pt x="7260336" y="310896"/>
                </a:cubicBezTo>
                <a:cubicBezTo>
                  <a:pt x="7412639" y="371817"/>
                  <a:pt x="7150839" y="257905"/>
                  <a:pt x="7360920" y="402336"/>
                </a:cubicBezTo>
                <a:cubicBezTo>
                  <a:pt x="7387143" y="420364"/>
                  <a:pt x="7421880" y="420624"/>
                  <a:pt x="7452360" y="429768"/>
                </a:cubicBezTo>
                <a:cubicBezTo>
                  <a:pt x="7534656" y="423672"/>
                  <a:pt x="7618184" y="426921"/>
                  <a:pt x="7699248" y="411480"/>
                </a:cubicBezTo>
                <a:cubicBezTo>
                  <a:pt x="7747620" y="402266"/>
                  <a:pt x="7790035" y="373178"/>
                  <a:pt x="7836408" y="356616"/>
                </a:cubicBezTo>
                <a:cubicBezTo>
                  <a:pt x="7875450" y="342672"/>
                  <a:pt x="7915950" y="333150"/>
                  <a:pt x="7955280" y="320040"/>
                </a:cubicBezTo>
                <a:cubicBezTo>
                  <a:pt x="7970852" y="314849"/>
                  <a:pt x="7984611" y="302650"/>
                  <a:pt x="8001000" y="301752"/>
                </a:cubicBezTo>
                <a:cubicBezTo>
                  <a:pt x="8208043" y="290407"/>
                  <a:pt x="8415528" y="289560"/>
                  <a:pt x="8622792" y="283464"/>
                </a:cubicBezTo>
                <a:cubicBezTo>
                  <a:pt x="8394912" y="260676"/>
                  <a:pt x="8571196" y="271802"/>
                  <a:pt x="8129016" y="320040"/>
                </a:cubicBezTo>
                <a:cubicBezTo>
                  <a:pt x="8095548" y="323691"/>
                  <a:pt x="8028432" y="329184"/>
                  <a:pt x="8028432" y="329184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3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pohádka dopadla?</a:t>
            </a:r>
            <a:br>
              <a:rPr lang="cs-CZ" dirty="0" smtClean="0"/>
            </a:br>
            <a:r>
              <a:rPr lang="cs-CZ" dirty="0" smtClean="0"/>
              <a:t>Co Budulínek slíbil?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 bwMode="auto">
          <a:xfrm>
            <a:off x="457200" y="2708920"/>
            <a:ext cx="2242592" cy="3417243"/>
          </a:xfrm>
          <a:custGeom>
            <a:avLst/>
            <a:gdLst>
              <a:gd name="connsiteX0" fmla="*/ 580054 w 1301621"/>
              <a:gd name="connsiteY0" fmla="*/ 413656 h 1402701"/>
              <a:gd name="connsiteX1" fmla="*/ 524070 w 1301621"/>
              <a:gd name="connsiteY1" fmla="*/ 301689 h 1402701"/>
              <a:gd name="connsiteX2" fmla="*/ 449425 w 1301621"/>
              <a:gd name="connsiteY2" fmla="*/ 208383 h 1402701"/>
              <a:gd name="connsiteX3" fmla="*/ 580054 w 1301621"/>
              <a:gd name="connsiteY3" fmla="*/ 180391 h 1402701"/>
              <a:gd name="connsiteX4" fmla="*/ 682690 w 1301621"/>
              <a:gd name="connsiteY4" fmla="*/ 21771 h 1402701"/>
              <a:gd name="connsiteX5" fmla="*/ 720013 w 1301621"/>
              <a:gd name="connsiteY5" fmla="*/ 311020 h 1402701"/>
              <a:gd name="connsiteX6" fmla="*/ 803988 w 1301621"/>
              <a:gd name="connsiteY6" fmla="*/ 133738 h 1402701"/>
              <a:gd name="connsiteX7" fmla="*/ 897294 w 1301621"/>
              <a:gd name="connsiteY7" fmla="*/ 236375 h 1402701"/>
              <a:gd name="connsiteX8" fmla="*/ 1009262 w 1301621"/>
              <a:gd name="connsiteY8" fmla="*/ 264367 h 1402701"/>
              <a:gd name="connsiteX9" fmla="*/ 757335 w 1301621"/>
              <a:gd name="connsiteY9" fmla="*/ 441648 h 1402701"/>
              <a:gd name="connsiteX10" fmla="*/ 981270 w 1301621"/>
              <a:gd name="connsiteY10" fmla="*/ 628260 h 1402701"/>
              <a:gd name="connsiteX11" fmla="*/ 1270519 w 1301621"/>
              <a:gd name="connsiteY11" fmla="*/ 926840 h 1402701"/>
              <a:gd name="connsiteX12" fmla="*/ 1167882 w 1301621"/>
              <a:gd name="connsiteY12" fmla="*/ 1197428 h 1402701"/>
              <a:gd name="connsiteX13" fmla="*/ 617376 w 1301621"/>
              <a:gd name="connsiteY13" fmla="*/ 1384040 h 1402701"/>
              <a:gd name="connsiteX14" fmla="*/ 85531 w 1301621"/>
              <a:gd name="connsiteY14" fmla="*/ 1085460 h 1402701"/>
              <a:gd name="connsiteX15" fmla="*/ 104192 w 1301621"/>
              <a:gd name="connsiteY15" fmla="*/ 646922 h 1402701"/>
              <a:gd name="connsiteX16" fmla="*/ 496078 w 1301621"/>
              <a:gd name="connsiteY16" fmla="*/ 478971 h 1402701"/>
              <a:gd name="connsiteX17" fmla="*/ 580054 w 1301621"/>
              <a:gd name="connsiteY17" fmla="*/ 413656 h 14027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01621" h="1402701">
                <a:moveTo>
                  <a:pt x="580054" y="413656"/>
                </a:moveTo>
                <a:cubicBezTo>
                  <a:pt x="584719" y="384109"/>
                  <a:pt x="545841" y="335901"/>
                  <a:pt x="524070" y="301689"/>
                </a:cubicBezTo>
                <a:cubicBezTo>
                  <a:pt x="502299" y="267477"/>
                  <a:pt x="440094" y="228599"/>
                  <a:pt x="449425" y="208383"/>
                </a:cubicBezTo>
                <a:cubicBezTo>
                  <a:pt x="458756" y="188167"/>
                  <a:pt x="541177" y="211493"/>
                  <a:pt x="580054" y="180391"/>
                </a:cubicBezTo>
                <a:cubicBezTo>
                  <a:pt x="618931" y="149289"/>
                  <a:pt x="659363" y="0"/>
                  <a:pt x="682690" y="21771"/>
                </a:cubicBezTo>
                <a:cubicBezTo>
                  <a:pt x="706016" y="43543"/>
                  <a:pt x="699797" y="292359"/>
                  <a:pt x="720013" y="311020"/>
                </a:cubicBezTo>
                <a:cubicBezTo>
                  <a:pt x="740229" y="329681"/>
                  <a:pt x="774441" y="146179"/>
                  <a:pt x="803988" y="133738"/>
                </a:cubicBezTo>
                <a:cubicBezTo>
                  <a:pt x="833535" y="121297"/>
                  <a:pt x="863082" y="214604"/>
                  <a:pt x="897294" y="236375"/>
                </a:cubicBezTo>
                <a:cubicBezTo>
                  <a:pt x="931506" y="258147"/>
                  <a:pt x="1032588" y="230155"/>
                  <a:pt x="1009262" y="264367"/>
                </a:cubicBezTo>
                <a:cubicBezTo>
                  <a:pt x="985936" y="298579"/>
                  <a:pt x="762000" y="380999"/>
                  <a:pt x="757335" y="441648"/>
                </a:cubicBezTo>
                <a:cubicBezTo>
                  <a:pt x="752670" y="502297"/>
                  <a:pt x="895739" y="547395"/>
                  <a:pt x="981270" y="628260"/>
                </a:cubicBezTo>
                <a:cubicBezTo>
                  <a:pt x="1066801" y="709125"/>
                  <a:pt x="1239417" y="831979"/>
                  <a:pt x="1270519" y="926840"/>
                </a:cubicBezTo>
                <a:cubicBezTo>
                  <a:pt x="1301621" y="1021701"/>
                  <a:pt x="1276739" y="1121228"/>
                  <a:pt x="1167882" y="1197428"/>
                </a:cubicBezTo>
                <a:cubicBezTo>
                  <a:pt x="1059025" y="1273628"/>
                  <a:pt x="797768" y="1402701"/>
                  <a:pt x="617376" y="1384040"/>
                </a:cubicBezTo>
                <a:cubicBezTo>
                  <a:pt x="436984" y="1365379"/>
                  <a:pt x="171062" y="1208313"/>
                  <a:pt x="85531" y="1085460"/>
                </a:cubicBezTo>
                <a:cubicBezTo>
                  <a:pt x="0" y="962607"/>
                  <a:pt x="35767" y="748004"/>
                  <a:pt x="104192" y="646922"/>
                </a:cubicBezTo>
                <a:cubicBezTo>
                  <a:pt x="172616" y="545841"/>
                  <a:pt x="419878" y="519404"/>
                  <a:pt x="496078" y="478971"/>
                </a:cubicBezTo>
                <a:cubicBezTo>
                  <a:pt x="572278" y="438538"/>
                  <a:pt x="575389" y="443203"/>
                  <a:pt x="580054" y="413656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  <a:grayscl/>
          </a:blip>
          <a:srcRect/>
          <a:stretch>
            <a:fillRect/>
          </a:stretch>
        </p:blipFill>
        <p:spPr bwMode="auto">
          <a:xfrm>
            <a:off x="2987824" y="2636912"/>
            <a:ext cx="1511364" cy="28989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 b="-17"/>
          <a:stretch>
            <a:fillRect/>
          </a:stretch>
        </p:blipFill>
        <p:spPr bwMode="auto">
          <a:xfrm>
            <a:off x="4788024" y="3212976"/>
            <a:ext cx="1066845" cy="224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  <a:grayscl/>
          </a:blip>
          <a:srcRect/>
          <a:stretch>
            <a:fillRect/>
          </a:stretch>
        </p:blipFill>
        <p:spPr bwMode="auto">
          <a:xfrm>
            <a:off x="5940152" y="2780928"/>
            <a:ext cx="1401822" cy="278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Volný tvar 7"/>
          <p:cNvSpPr/>
          <p:nvPr/>
        </p:nvSpPr>
        <p:spPr>
          <a:xfrm>
            <a:off x="2551176" y="5389139"/>
            <a:ext cx="6693408" cy="417301"/>
          </a:xfrm>
          <a:custGeom>
            <a:avLst/>
            <a:gdLst>
              <a:gd name="connsiteX0" fmla="*/ 0 w 6693408"/>
              <a:gd name="connsiteY0" fmla="*/ 179557 h 417301"/>
              <a:gd name="connsiteX1" fmla="*/ 45720 w 6693408"/>
              <a:gd name="connsiteY1" fmla="*/ 170413 h 417301"/>
              <a:gd name="connsiteX2" fmla="*/ 566928 w 6693408"/>
              <a:gd name="connsiteY2" fmla="*/ 206989 h 417301"/>
              <a:gd name="connsiteX3" fmla="*/ 630936 w 6693408"/>
              <a:gd name="connsiteY3" fmla="*/ 252709 h 417301"/>
              <a:gd name="connsiteX4" fmla="*/ 676656 w 6693408"/>
              <a:gd name="connsiteY4" fmla="*/ 280141 h 417301"/>
              <a:gd name="connsiteX5" fmla="*/ 740664 w 6693408"/>
              <a:gd name="connsiteY5" fmla="*/ 344149 h 417301"/>
              <a:gd name="connsiteX6" fmla="*/ 786384 w 6693408"/>
              <a:gd name="connsiteY6" fmla="*/ 380725 h 417301"/>
              <a:gd name="connsiteX7" fmla="*/ 886968 w 6693408"/>
              <a:gd name="connsiteY7" fmla="*/ 307573 h 417301"/>
              <a:gd name="connsiteX8" fmla="*/ 950976 w 6693408"/>
              <a:gd name="connsiteY8" fmla="*/ 298429 h 417301"/>
              <a:gd name="connsiteX9" fmla="*/ 1005840 w 6693408"/>
              <a:gd name="connsiteY9" fmla="*/ 261853 h 417301"/>
              <a:gd name="connsiteX10" fmla="*/ 1161288 w 6693408"/>
              <a:gd name="connsiteY10" fmla="*/ 298429 h 417301"/>
              <a:gd name="connsiteX11" fmla="*/ 1207008 w 6693408"/>
              <a:gd name="connsiteY11" fmla="*/ 261853 h 417301"/>
              <a:gd name="connsiteX12" fmla="*/ 1243584 w 6693408"/>
              <a:gd name="connsiteY12" fmla="*/ 225277 h 417301"/>
              <a:gd name="connsiteX13" fmla="*/ 1307592 w 6693408"/>
              <a:gd name="connsiteY13" fmla="*/ 188701 h 417301"/>
              <a:gd name="connsiteX14" fmla="*/ 1426464 w 6693408"/>
              <a:gd name="connsiteY14" fmla="*/ 243565 h 417301"/>
              <a:gd name="connsiteX15" fmla="*/ 1481328 w 6693408"/>
              <a:gd name="connsiteY15" fmla="*/ 289285 h 417301"/>
              <a:gd name="connsiteX16" fmla="*/ 1508760 w 6693408"/>
              <a:gd name="connsiteY16" fmla="*/ 316717 h 417301"/>
              <a:gd name="connsiteX17" fmla="*/ 1627632 w 6693408"/>
              <a:gd name="connsiteY17" fmla="*/ 325861 h 417301"/>
              <a:gd name="connsiteX18" fmla="*/ 1737360 w 6693408"/>
              <a:gd name="connsiteY18" fmla="*/ 353293 h 417301"/>
              <a:gd name="connsiteX19" fmla="*/ 1956816 w 6693408"/>
              <a:gd name="connsiteY19" fmla="*/ 417301 h 417301"/>
              <a:gd name="connsiteX20" fmla="*/ 2286000 w 6693408"/>
              <a:gd name="connsiteY20" fmla="*/ 353293 h 417301"/>
              <a:gd name="connsiteX21" fmla="*/ 2404872 w 6693408"/>
              <a:gd name="connsiteY21" fmla="*/ 197845 h 417301"/>
              <a:gd name="connsiteX22" fmla="*/ 2487168 w 6693408"/>
              <a:gd name="connsiteY22" fmla="*/ 133837 h 417301"/>
              <a:gd name="connsiteX23" fmla="*/ 2660904 w 6693408"/>
              <a:gd name="connsiteY23" fmla="*/ 124693 h 417301"/>
              <a:gd name="connsiteX24" fmla="*/ 2843784 w 6693408"/>
              <a:gd name="connsiteY24" fmla="*/ 142981 h 417301"/>
              <a:gd name="connsiteX25" fmla="*/ 2898648 w 6693408"/>
              <a:gd name="connsiteY25" fmla="*/ 152125 h 417301"/>
              <a:gd name="connsiteX26" fmla="*/ 2971800 w 6693408"/>
              <a:gd name="connsiteY26" fmla="*/ 161269 h 417301"/>
              <a:gd name="connsiteX27" fmla="*/ 3072384 w 6693408"/>
              <a:gd name="connsiteY27" fmla="*/ 133837 h 417301"/>
              <a:gd name="connsiteX28" fmla="*/ 3264408 w 6693408"/>
              <a:gd name="connsiteY28" fmla="*/ 24109 h 417301"/>
              <a:gd name="connsiteX29" fmla="*/ 3419856 w 6693408"/>
              <a:gd name="connsiteY29" fmla="*/ 33253 h 417301"/>
              <a:gd name="connsiteX30" fmla="*/ 3611880 w 6693408"/>
              <a:gd name="connsiteY30" fmla="*/ 97261 h 417301"/>
              <a:gd name="connsiteX31" fmla="*/ 6693408 w 6693408"/>
              <a:gd name="connsiteY31" fmla="*/ 97261 h 417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6693408" h="417301">
                <a:moveTo>
                  <a:pt x="0" y="179557"/>
                </a:moveTo>
                <a:cubicBezTo>
                  <a:pt x="15240" y="176509"/>
                  <a:pt x="30196" y="169662"/>
                  <a:pt x="45720" y="170413"/>
                </a:cubicBezTo>
                <a:cubicBezTo>
                  <a:pt x="219680" y="178830"/>
                  <a:pt x="394462" y="182736"/>
                  <a:pt x="566928" y="206989"/>
                </a:cubicBezTo>
                <a:cubicBezTo>
                  <a:pt x="592892" y="210640"/>
                  <a:pt x="609120" y="238165"/>
                  <a:pt x="630936" y="252709"/>
                </a:cubicBezTo>
                <a:cubicBezTo>
                  <a:pt x="645724" y="262568"/>
                  <a:pt x="663003" y="268763"/>
                  <a:pt x="676656" y="280141"/>
                </a:cubicBezTo>
                <a:cubicBezTo>
                  <a:pt x="699836" y="299458"/>
                  <a:pt x="718421" y="323760"/>
                  <a:pt x="740664" y="344149"/>
                </a:cubicBezTo>
                <a:cubicBezTo>
                  <a:pt x="755051" y="357337"/>
                  <a:pt x="771144" y="368533"/>
                  <a:pt x="786384" y="380725"/>
                </a:cubicBezTo>
                <a:cubicBezTo>
                  <a:pt x="807658" y="362997"/>
                  <a:pt x="856106" y="317860"/>
                  <a:pt x="886968" y="307573"/>
                </a:cubicBezTo>
                <a:cubicBezTo>
                  <a:pt x="907415" y="300757"/>
                  <a:pt x="929640" y="301477"/>
                  <a:pt x="950976" y="298429"/>
                </a:cubicBezTo>
                <a:cubicBezTo>
                  <a:pt x="969264" y="286237"/>
                  <a:pt x="983861" y="261853"/>
                  <a:pt x="1005840" y="261853"/>
                </a:cubicBezTo>
                <a:cubicBezTo>
                  <a:pt x="1059071" y="261853"/>
                  <a:pt x="1161288" y="298429"/>
                  <a:pt x="1161288" y="298429"/>
                </a:cubicBezTo>
                <a:cubicBezTo>
                  <a:pt x="1176528" y="286237"/>
                  <a:pt x="1192421" y="274819"/>
                  <a:pt x="1207008" y="261853"/>
                </a:cubicBezTo>
                <a:cubicBezTo>
                  <a:pt x="1219895" y="250398"/>
                  <a:pt x="1230493" y="236498"/>
                  <a:pt x="1243584" y="225277"/>
                </a:cubicBezTo>
                <a:cubicBezTo>
                  <a:pt x="1261678" y="209768"/>
                  <a:pt x="1286836" y="199079"/>
                  <a:pt x="1307592" y="188701"/>
                </a:cubicBezTo>
                <a:cubicBezTo>
                  <a:pt x="1380919" y="237586"/>
                  <a:pt x="1341322" y="219239"/>
                  <a:pt x="1426464" y="243565"/>
                </a:cubicBezTo>
                <a:cubicBezTo>
                  <a:pt x="1444752" y="258805"/>
                  <a:pt x="1463535" y="273469"/>
                  <a:pt x="1481328" y="289285"/>
                </a:cubicBezTo>
                <a:cubicBezTo>
                  <a:pt x="1490993" y="297876"/>
                  <a:pt x="1496215" y="313581"/>
                  <a:pt x="1508760" y="316717"/>
                </a:cubicBezTo>
                <a:cubicBezTo>
                  <a:pt x="1547314" y="326356"/>
                  <a:pt x="1588008" y="322813"/>
                  <a:pt x="1627632" y="325861"/>
                </a:cubicBezTo>
                <a:cubicBezTo>
                  <a:pt x="1664208" y="335005"/>
                  <a:pt x="1701034" y="343202"/>
                  <a:pt x="1737360" y="353293"/>
                </a:cubicBezTo>
                <a:cubicBezTo>
                  <a:pt x="1810780" y="373687"/>
                  <a:pt x="1880616" y="417301"/>
                  <a:pt x="1956816" y="417301"/>
                </a:cubicBezTo>
                <a:cubicBezTo>
                  <a:pt x="2068599" y="417301"/>
                  <a:pt x="2176272" y="374629"/>
                  <a:pt x="2286000" y="353293"/>
                </a:cubicBezTo>
                <a:cubicBezTo>
                  <a:pt x="2375450" y="219117"/>
                  <a:pt x="2302826" y="320300"/>
                  <a:pt x="2404872" y="197845"/>
                </a:cubicBezTo>
                <a:cubicBezTo>
                  <a:pt x="2432971" y="164126"/>
                  <a:pt x="2434237" y="142306"/>
                  <a:pt x="2487168" y="133837"/>
                </a:cubicBezTo>
                <a:cubicBezTo>
                  <a:pt x="2544432" y="124675"/>
                  <a:pt x="2602992" y="127741"/>
                  <a:pt x="2660904" y="124693"/>
                </a:cubicBezTo>
                <a:lnTo>
                  <a:pt x="2843784" y="142981"/>
                </a:lnTo>
                <a:cubicBezTo>
                  <a:pt x="2862202" y="145106"/>
                  <a:pt x="2880294" y="149503"/>
                  <a:pt x="2898648" y="152125"/>
                </a:cubicBezTo>
                <a:cubicBezTo>
                  <a:pt x="2922975" y="155600"/>
                  <a:pt x="2947416" y="158221"/>
                  <a:pt x="2971800" y="161269"/>
                </a:cubicBezTo>
                <a:cubicBezTo>
                  <a:pt x="3005328" y="152125"/>
                  <a:pt x="3041826" y="150389"/>
                  <a:pt x="3072384" y="133837"/>
                </a:cubicBezTo>
                <a:cubicBezTo>
                  <a:pt x="3319468" y="0"/>
                  <a:pt x="3088312" y="68133"/>
                  <a:pt x="3264408" y="24109"/>
                </a:cubicBezTo>
                <a:cubicBezTo>
                  <a:pt x="3316224" y="27157"/>
                  <a:pt x="3368958" y="23073"/>
                  <a:pt x="3419856" y="33253"/>
                </a:cubicBezTo>
                <a:cubicBezTo>
                  <a:pt x="3454645" y="40211"/>
                  <a:pt x="3561212" y="96967"/>
                  <a:pt x="3611880" y="97261"/>
                </a:cubicBezTo>
                <a:lnTo>
                  <a:pt x="6693408" y="97261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r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správné dvojice</a:t>
            </a:r>
            <a:endParaRPr lang="cs-CZ" dirty="0"/>
          </a:p>
        </p:txBody>
      </p:sp>
      <p:pic>
        <p:nvPicPr>
          <p:cNvPr id="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260648"/>
            <a:ext cx="1800225" cy="3533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55776" y="3284984"/>
            <a:ext cx="1347787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 b="-10426"/>
          <a:stretch>
            <a:fillRect/>
          </a:stretch>
        </p:blipFill>
        <p:spPr bwMode="auto">
          <a:xfrm>
            <a:off x="4572000" y="1412776"/>
            <a:ext cx="801688" cy="199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80C0"/>
              </a:clrFrom>
              <a:clrTo>
                <a:srgbClr val="FF8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228184" y="1412776"/>
            <a:ext cx="1976438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8" name="Skupina 19"/>
          <p:cNvGrpSpPr>
            <a:grpSpLocks/>
          </p:cNvGrpSpPr>
          <p:nvPr/>
        </p:nvGrpSpPr>
        <p:grpSpPr bwMode="auto">
          <a:xfrm>
            <a:off x="250825" y="3933825"/>
            <a:ext cx="1849438" cy="1582738"/>
            <a:chOff x="323528" y="3933056"/>
            <a:chExt cx="1848641" cy="1584176"/>
          </a:xfrm>
        </p:grpSpPr>
        <p:pic>
          <p:nvPicPr>
            <p:cNvPr id="9" name="Picture 2"/>
            <p:cNvPicPr>
              <a:picLocks noChangeAspect="1" noChangeArrowheads="1"/>
            </p:cNvPicPr>
            <p:nvPr/>
          </p:nvPicPr>
          <p:blipFill>
            <a:blip r:embed="rId6" cstate="print">
              <a:clrChange>
                <a:clrFrom>
                  <a:srgbClr val="FF80C0"/>
                </a:clrFrom>
                <a:clrTo>
                  <a:srgbClr val="FF80C0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323528" y="3933056"/>
              <a:ext cx="1247702" cy="8640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" name="Picture 2"/>
            <p:cNvPicPr>
              <a:picLocks noChangeAspect="1" noChangeArrowheads="1"/>
            </p:cNvPicPr>
            <p:nvPr/>
          </p:nvPicPr>
          <p:blipFill>
            <a:blip r:embed="rId6" cstate="print">
              <a:clrChange>
                <a:clrFrom>
                  <a:srgbClr val="FF80C0"/>
                </a:clrFrom>
                <a:clrTo>
                  <a:srgbClr val="FF80C0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 flipH="1">
              <a:off x="827583" y="4293096"/>
              <a:ext cx="1344586" cy="8640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" name="Picture 2"/>
            <p:cNvPicPr>
              <a:picLocks noChangeAspect="1" noChangeArrowheads="1"/>
            </p:cNvPicPr>
            <p:nvPr/>
          </p:nvPicPr>
          <p:blipFill>
            <a:blip r:embed="rId6" cstate="print">
              <a:clrChange>
                <a:clrFrom>
                  <a:srgbClr val="FF80C0"/>
                </a:clrFrom>
                <a:clrTo>
                  <a:srgbClr val="FF80C0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395536" y="4653136"/>
              <a:ext cx="1247702" cy="8640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2" name="Skupina 30"/>
          <p:cNvGrpSpPr>
            <a:grpSpLocks/>
          </p:cNvGrpSpPr>
          <p:nvPr/>
        </p:nvGrpSpPr>
        <p:grpSpPr bwMode="auto">
          <a:xfrm>
            <a:off x="5364088" y="3573016"/>
            <a:ext cx="1079500" cy="1119187"/>
            <a:chOff x="2123728" y="869973"/>
            <a:chExt cx="2304256" cy="2270995"/>
          </a:xfrm>
        </p:grpSpPr>
        <p:sp>
          <p:nvSpPr>
            <p:cNvPr id="13" name="Elipsa 12"/>
            <p:cNvSpPr/>
            <p:nvPr/>
          </p:nvSpPr>
          <p:spPr>
            <a:xfrm>
              <a:off x="2123728" y="2493494"/>
              <a:ext cx="2304256" cy="64747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23728" y="1987753"/>
              <a:ext cx="2304256" cy="79243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" name="Elipsa 14"/>
            <p:cNvSpPr/>
            <p:nvPr/>
          </p:nvSpPr>
          <p:spPr>
            <a:xfrm>
              <a:off x="2123728" y="1701061"/>
              <a:ext cx="2304256" cy="64747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b="1"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16" name="Přímá spojovací čára 15"/>
            <p:cNvCxnSpPr>
              <a:stCxn id="15" idx="2"/>
              <a:endCxn id="13" idx="2"/>
            </p:cNvCxnSpPr>
            <p:nvPr/>
          </p:nvCxnSpPr>
          <p:spPr>
            <a:xfrm>
              <a:off x="2123728" y="2026408"/>
              <a:ext cx="0" cy="78921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4427984" y="2061843"/>
              <a:ext cx="0" cy="792433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Elipsa 17"/>
            <p:cNvSpPr/>
            <p:nvPr/>
          </p:nvSpPr>
          <p:spPr>
            <a:xfrm>
              <a:off x="2557470" y="2564362"/>
              <a:ext cx="213481" cy="21582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9" name="Elipsa 18"/>
            <p:cNvSpPr/>
            <p:nvPr/>
          </p:nvSpPr>
          <p:spPr>
            <a:xfrm>
              <a:off x="3133534" y="2638450"/>
              <a:ext cx="213481" cy="21582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" name="Elipsa 19"/>
            <p:cNvSpPr/>
            <p:nvPr/>
          </p:nvSpPr>
          <p:spPr>
            <a:xfrm>
              <a:off x="3709598" y="2564362"/>
              <a:ext cx="213481" cy="21582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1" name="Elipsa 20"/>
            <p:cNvSpPr/>
            <p:nvPr/>
          </p:nvSpPr>
          <p:spPr>
            <a:xfrm>
              <a:off x="4211113" y="2419403"/>
              <a:ext cx="216871" cy="21904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2" name="Elipsa 21"/>
            <p:cNvSpPr/>
            <p:nvPr/>
          </p:nvSpPr>
          <p:spPr>
            <a:xfrm>
              <a:off x="2123728" y="2419403"/>
              <a:ext cx="216871" cy="21904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b="1">
                <a:latin typeface="Arial" pitchFamily="34" charset="0"/>
                <a:cs typeface="Arial" pitchFamily="34" charset="0"/>
              </a:endParaRPr>
            </a:p>
          </p:txBody>
        </p:sp>
        <p:grpSp>
          <p:nvGrpSpPr>
            <p:cNvPr id="23" name="Skupina 14"/>
            <p:cNvGrpSpPr>
              <a:grpSpLocks/>
            </p:cNvGrpSpPr>
            <p:nvPr/>
          </p:nvGrpSpPr>
          <p:grpSpPr bwMode="auto">
            <a:xfrm rot="-3009838">
              <a:off x="3265739" y="1433940"/>
              <a:ext cx="1440160" cy="432048"/>
              <a:chOff x="5004048" y="404664"/>
              <a:chExt cx="1440160" cy="432048"/>
            </a:xfrm>
          </p:grpSpPr>
          <p:sp>
            <p:nvSpPr>
              <p:cNvPr id="27" name="Obdélník 13"/>
              <p:cNvSpPr/>
              <p:nvPr/>
            </p:nvSpPr>
            <p:spPr>
              <a:xfrm>
                <a:off x="5203957" y="546578"/>
                <a:ext cx="1224082" cy="145709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b="1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" name="Elipsa 12"/>
              <p:cNvSpPr/>
              <p:nvPr/>
            </p:nvSpPr>
            <p:spPr>
              <a:xfrm>
                <a:off x="4990791" y="404555"/>
                <a:ext cx="431650" cy="42696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b="1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24" name="Skupina 15"/>
            <p:cNvGrpSpPr>
              <a:grpSpLocks/>
            </p:cNvGrpSpPr>
            <p:nvPr/>
          </p:nvGrpSpPr>
          <p:grpSpPr bwMode="auto">
            <a:xfrm rot="-7902139">
              <a:off x="1899958" y="1374029"/>
              <a:ext cx="1440160" cy="432048"/>
              <a:chOff x="5004048" y="404664"/>
              <a:chExt cx="1440160" cy="432048"/>
            </a:xfrm>
          </p:grpSpPr>
          <p:sp>
            <p:nvSpPr>
              <p:cNvPr id="25" name="Obdélník 24"/>
              <p:cNvSpPr/>
              <p:nvPr/>
            </p:nvSpPr>
            <p:spPr>
              <a:xfrm>
                <a:off x="5214435" y="543505"/>
                <a:ext cx="1224082" cy="14232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b="1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6" name="Elipsa 25"/>
              <p:cNvSpPr/>
              <p:nvPr/>
            </p:nvSpPr>
            <p:spPr>
              <a:xfrm>
                <a:off x="5005000" y="404782"/>
                <a:ext cx="431650" cy="42357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b="1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pic>
        <p:nvPicPr>
          <p:cNvPr id="29" name="Picture 4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4653136"/>
            <a:ext cx="20447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Obdélník 29"/>
          <p:cNvSpPr/>
          <p:nvPr/>
        </p:nvSpPr>
        <p:spPr>
          <a:xfrm>
            <a:off x="4042945" y="3244334"/>
            <a:ext cx="1058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DĚDEČEK</a:t>
            </a:r>
            <a:endParaRPr lang="cs-CZ" b="1" dirty="0"/>
          </a:p>
        </p:txBody>
      </p:sp>
      <p:sp>
        <p:nvSpPr>
          <p:cNvPr id="31" name="Obdélník 30"/>
          <p:cNvSpPr/>
          <p:nvPr/>
        </p:nvSpPr>
        <p:spPr>
          <a:xfrm>
            <a:off x="5724128" y="5958572"/>
            <a:ext cx="103041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BABIČKA</a:t>
            </a:r>
            <a:endParaRPr lang="cs-CZ" b="1" dirty="0"/>
          </a:p>
        </p:txBody>
      </p:sp>
      <p:sp>
        <p:nvSpPr>
          <p:cNvPr id="32" name="Obdélník 31"/>
          <p:cNvSpPr/>
          <p:nvPr/>
        </p:nvSpPr>
        <p:spPr>
          <a:xfrm>
            <a:off x="3916211" y="3982998"/>
            <a:ext cx="1311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BUDULÍNEK</a:t>
            </a:r>
          </a:p>
        </p:txBody>
      </p:sp>
      <p:sp>
        <p:nvSpPr>
          <p:cNvPr id="33" name="Obdélník 32"/>
          <p:cNvSpPr/>
          <p:nvPr/>
        </p:nvSpPr>
        <p:spPr>
          <a:xfrm rot="10571845" flipV="1">
            <a:off x="6941397" y="3623455"/>
            <a:ext cx="130333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LIŠČATA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 flipH="1">
            <a:off x="179512" y="5829656"/>
            <a:ext cx="25202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BUBÍNEK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2915816" y="2492896"/>
            <a:ext cx="12731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HOUSLIČKY</a:t>
            </a:r>
            <a:endParaRPr lang="cs-CZ" b="1" dirty="0"/>
          </a:p>
        </p:txBody>
      </p:sp>
      <p:sp>
        <p:nvSpPr>
          <p:cNvPr id="36" name="Obdélník 35"/>
          <p:cNvSpPr/>
          <p:nvPr/>
        </p:nvSpPr>
        <p:spPr>
          <a:xfrm>
            <a:off x="3935447" y="4998660"/>
            <a:ext cx="150064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LIŠKA</a:t>
            </a:r>
            <a:endParaRPr lang="cs-CZ" b="1" dirty="0"/>
          </a:p>
        </p:txBody>
      </p:sp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>
                <a:hlinkClick r:id="rId2"/>
              </a:rPr>
              <a:t>http://wiki.rvp.cz/Kabinet/0.0.0.Kliparty/Postavy</a:t>
            </a:r>
            <a:r>
              <a:rPr lang="cs-CZ" sz="1800" dirty="0" smtClean="0"/>
              <a:t>&gt;   Autor: Tereza Chloupková</a:t>
            </a:r>
          </a:p>
          <a:p>
            <a:r>
              <a:rPr lang="cs-CZ" sz="1800" dirty="0" smtClean="0"/>
              <a:t>&lt;</a:t>
            </a:r>
            <a:r>
              <a:rPr lang="cs-CZ" sz="1800" dirty="0" smtClean="0">
                <a:hlinkClick r:id="rId3"/>
              </a:rPr>
              <a:t>http://wiki.rvp.cz/Kabinet/0.0.0.Kliparty/Z/Divok%C3%A1_zv%C3%AD%C5%99ata</a:t>
            </a:r>
            <a:r>
              <a:rPr lang="cs-CZ" sz="1800" dirty="0" smtClean="0"/>
              <a:t>&gt;  Autor: Michal Kalaš</a:t>
            </a:r>
          </a:p>
          <a:p>
            <a:r>
              <a:rPr lang="cs-CZ" sz="1800" dirty="0" smtClean="0"/>
              <a:t>&lt;</a:t>
            </a:r>
            <a:r>
              <a:rPr lang="cs-CZ" sz="1800" dirty="0" smtClean="0">
                <a:hlinkClick r:id="rId4"/>
              </a:rPr>
              <a:t>http://wiki.rvp.cz/Kabinet/0.0.0.Kliparty/Hudebn%C3%AD_n%C3%A1stroje_1</a:t>
            </a:r>
            <a:r>
              <a:rPr lang="cs-CZ" sz="1800" dirty="0" smtClean="0"/>
              <a:t>&gt;   Autor: Michal Kalaš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131</Words>
  <Application>Microsoft Office PowerPoint</Application>
  <PresentationFormat>Předvádění na obrazovce (4:3)</PresentationFormat>
  <Paragraphs>30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Kdo je na obrázku?</vt:lpstr>
      <vt:lpstr>Kam jde babička s dědečkem?</vt:lpstr>
      <vt:lpstr>Jak pokračuje pohádka?</vt:lpstr>
      <vt:lpstr>Co udělal Budulínek?</vt:lpstr>
      <vt:lpstr>Proč Budulínek pláče?</vt:lpstr>
      <vt:lpstr>Kam donesla liška Budulínka?</vt:lpstr>
      <vt:lpstr>Jak to bylo dál?</vt:lpstr>
      <vt:lpstr>Jak pohádka dopadla? Co Budulínek slíbil?</vt:lpstr>
      <vt:lpstr>Vytvoř správné dvojice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25</cp:revision>
  <dcterms:created xsi:type="dcterms:W3CDTF">2011-06-20T10:40:08Z</dcterms:created>
  <dcterms:modified xsi:type="dcterms:W3CDTF">2013-06-25T20:12:59Z</dcterms:modified>
</cp:coreProperties>
</file>