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VY_32_INOVACE_09_Pohádky o zvířátkách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9C0FDE-9464-4A51-AAAF-5934A12FBAE4}" type="doc">
      <dgm:prSet loTypeId="urn:microsoft.com/office/officeart/2005/8/layout/target3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1FED92B-6D53-4250-B496-79AFA0B30E2E}">
      <dgm:prSet phldrT="[Text]"/>
      <dgm:spPr/>
      <dgm:t>
        <a:bodyPr/>
        <a:lstStyle/>
        <a:p>
          <a:r>
            <a:rPr lang="cs-CZ" dirty="0" smtClean="0"/>
            <a:t>Jaké vlastnosti mívají zvířátka</a:t>
          </a:r>
        </a:p>
        <a:p>
          <a:r>
            <a:rPr lang="cs-CZ" dirty="0" smtClean="0"/>
            <a:t> v pohádkách?</a:t>
          </a:r>
          <a:endParaRPr lang="cs-CZ" dirty="0"/>
        </a:p>
      </dgm:t>
    </dgm:pt>
    <dgm:pt modelId="{405A1547-1AA2-4E65-B4C1-2350A9A14319}" type="parTrans" cxnId="{429FEC16-73CA-434D-A3B5-87DFCE6EC922}">
      <dgm:prSet/>
      <dgm:spPr/>
      <dgm:t>
        <a:bodyPr/>
        <a:lstStyle/>
        <a:p>
          <a:endParaRPr lang="cs-CZ"/>
        </a:p>
      </dgm:t>
    </dgm:pt>
    <dgm:pt modelId="{47229E4C-8D66-48B0-A2EE-E7AC9C6BBF54}" type="sibTrans" cxnId="{429FEC16-73CA-434D-A3B5-87DFCE6EC922}">
      <dgm:prSet/>
      <dgm:spPr/>
      <dgm:t>
        <a:bodyPr/>
        <a:lstStyle/>
        <a:p>
          <a:endParaRPr lang="cs-CZ"/>
        </a:p>
      </dgm:t>
    </dgm:pt>
    <dgm:pt modelId="{F26F1553-1088-46DF-AC0D-5D7026743383}">
      <dgm:prSet phldrT="[Text]" phldr="1"/>
      <dgm:spPr/>
      <dgm:t>
        <a:bodyPr/>
        <a:lstStyle/>
        <a:p>
          <a:endParaRPr lang="cs-CZ" dirty="0"/>
        </a:p>
      </dgm:t>
    </dgm:pt>
    <dgm:pt modelId="{5CAC8316-4BB1-4A4D-9A9B-8117C88C106B}" type="parTrans" cxnId="{2B5046C2-8452-4D66-B186-6AA6C76092D2}">
      <dgm:prSet/>
      <dgm:spPr/>
      <dgm:t>
        <a:bodyPr/>
        <a:lstStyle/>
        <a:p>
          <a:endParaRPr lang="cs-CZ"/>
        </a:p>
      </dgm:t>
    </dgm:pt>
    <dgm:pt modelId="{F46F6535-257E-4202-929E-31C7F33B86F9}" type="sibTrans" cxnId="{2B5046C2-8452-4D66-B186-6AA6C76092D2}">
      <dgm:prSet/>
      <dgm:spPr/>
      <dgm:t>
        <a:bodyPr/>
        <a:lstStyle/>
        <a:p>
          <a:endParaRPr lang="cs-CZ"/>
        </a:p>
      </dgm:t>
    </dgm:pt>
    <dgm:pt modelId="{1A65A266-634C-4140-8582-CB4A7AA008D0}">
      <dgm:prSet phldrT="[Text]" phldr="1"/>
      <dgm:spPr/>
      <dgm:t>
        <a:bodyPr/>
        <a:lstStyle/>
        <a:p>
          <a:endParaRPr lang="cs-CZ"/>
        </a:p>
      </dgm:t>
    </dgm:pt>
    <dgm:pt modelId="{8E119F9B-A193-4F3F-92E0-F5A3914C7F41}" type="parTrans" cxnId="{0564B73F-E46A-48DD-B102-AACFCF53997E}">
      <dgm:prSet/>
      <dgm:spPr/>
      <dgm:t>
        <a:bodyPr/>
        <a:lstStyle/>
        <a:p>
          <a:endParaRPr lang="cs-CZ"/>
        </a:p>
      </dgm:t>
    </dgm:pt>
    <dgm:pt modelId="{F7485204-ACC7-4985-978B-C34915202B28}" type="sibTrans" cxnId="{0564B73F-E46A-48DD-B102-AACFCF53997E}">
      <dgm:prSet/>
      <dgm:spPr/>
      <dgm:t>
        <a:bodyPr/>
        <a:lstStyle/>
        <a:p>
          <a:endParaRPr lang="cs-CZ"/>
        </a:p>
      </dgm:t>
    </dgm:pt>
    <dgm:pt modelId="{47EC85DA-D461-4C5D-91C3-76D4D245152E}">
      <dgm:prSet phldrT="[Text]"/>
      <dgm:spPr/>
      <dgm:t>
        <a:bodyPr/>
        <a:lstStyle/>
        <a:p>
          <a:r>
            <a:rPr lang="cs-CZ" dirty="0" smtClean="0"/>
            <a:t>Které mívá  kladné vlastnosti?</a:t>
          </a:r>
          <a:endParaRPr lang="cs-CZ" dirty="0"/>
        </a:p>
      </dgm:t>
    </dgm:pt>
    <dgm:pt modelId="{6DF0F591-5475-41BA-998B-F0EDED14A075}" type="parTrans" cxnId="{F3BB380C-C558-465F-882D-2800E72745A6}">
      <dgm:prSet/>
      <dgm:spPr/>
      <dgm:t>
        <a:bodyPr/>
        <a:lstStyle/>
        <a:p>
          <a:endParaRPr lang="cs-CZ"/>
        </a:p>
      </dgm:t>
    </dgm:pt>
    <dgm:pt modelId="{E3C41502-73F5-460A-B94F-00FAAC980E33}" type="sibTrans" cxnId="{F3BB380C-C558-465F-882D-2800E72745A6}">
      <dgm:prSet/>
      <dgm:spPr/>
      <dgm:t>
        <a:bodyPr/>
        <a:lstStyle/>
        <a:p>
          <a:endParaRPr lang="cs-CZ"/>
        </a:p>
      </dgm:t>
    </dgm:pt>
    <dgm:pt modelId="{286EB398-2AA2-4F33-B63A-264B9B9748F5}">
      <dgm:prSet phldrT="[Text]" phldr="1"/>
      <dgm:spPr/>
      <dgm:t>
        <a:bodyPr/>
        <a:lstStyle/>
        <a:p>
          <a:endParaRPr lang="cs-CZ"/>
        </a:p>
      </dgm:t>
    </dgm:pt>
    <dgm:pt modelId="{A3D3FBB9-AFB3-4238-B5E5-21030FAD3C38}" type="parTrans" cxnId="{637C114D-C594-4C2A-ABDA-4FDCA195A67E}">
      <dgm:prSet/>
      <dgm:spPr/>
      <dgm:t>
        <a:bodyPr/>
        <a:lstStyle/>
        <a:p>
          <a:endParaRPr lang="cs-CZ"/>
        </a:p>
      </dgm:t>
    </dgm:pt>
    <dgm:pt modelId="{3D71D44F-2415-43AB-A96C-271E0E83E38C}" type="sibTrans" cxnId="{637C114D-C594-4C2A-ABDA-4FDCA195A67E}">
      <dgm:prSet/>
      <dgm:spPr/>
      <dgm:t>
        <a:bodyPr/>
        <a:lstStyle/>
        <a:p>
          <a:endParaRPr lang="cs-CZ"/>
        </a:p>
      </dgm:t>
    </dgm:pt>
    <dgm:pt modelId="{D16883D5-C3C9-4682-B868-75E5B16D44A1}">
      <dgm:prSet phldrT="[Text]" phldr="1"/>
      <dgm:spPr/>
      <dgm:t>
        <a:bodyPr/>
        <a:lstStyle/>
        <a:p>
          <a:endParaRPr lang="cs-CZ"/>
        </a:p>
      </dgm:t>
    </dgm:pt>
    <dgm:pt modelId="{08B076F1-6103-44D2-9F76-697415B3C965}" type="parTrans" cxnId="{9A62FDFE-C44A-412B-B129-38F5E9878FB3}">
      <dgm:prSet/>
      <dgm:spPr/>
      <dgm:t>
        <a:bodyPr/>
        <a:lstStyle/>
        <a:p>
          <a:endParaRPr lang="cs-CZ"/>
        </a:p>
      </dgm:t>
    </dgm:pt>
    <dgm:pt modelId="{8782F039-69EE-4305-9AB9-F30195685A65}" type="sibTrans" cxnId="{9A62FDFE-C44A-412B-B129-38F5E9878FB3}">
      <dgm:prSet/>
      <dgm:spPr/>
      <dgm:t>
        <a:bodyPr/>
        <a:lstStyle/>
        <a:p>
          <a:endParaRPr lang="cs-CZ"/>
        </a:p>
      </dgm:t>
    </dgm:pt>
    <dgm:pt modelId="{A5A1F864-5412-4139-B00F-A1CD28D28E0B}">
      <dgm:prSet phldrT="[Text]"/>
      <dgm:spPr/>
      <dgm:t>
        <a:bodyPr/>
        <a:lstStyle/>
        <a:p>
          <a:r>
            <a:rPr lang="cs-CZ" dirty="0" smtClean="0"/>
            <a:t>Které mívá záporné vlastnosti?</a:t>
          </a:r>
          <a:endParaRPr lang="cs-CZ" dirty="0"/>
        </a:p>
      </dgm:t>
    </dgm:pt>
    <dgm:pt modelId="{70707C08-CB80-4D85-A8F8-4C8BF47DE72B}" type="parTrans" cxnId="{E275911A-E219-42B5-804A-4445B55996D4}">
      <dgm:prSet/>
      <dgm:spPr/>
      <dgm:t>
        <a:bodyPr/>
        <a:lstStyle/>
        <a:p>
          <a:endParaRPr lang="cs-CZ"/>
        </a:p>
      </dgm:t>
    </dgm:pt>
    <dgm:pt modelId="{AEBFC731-922D-4D13-97A7-6C86D7C1EB62}" type="sibTrans" cxnId="{E275911A-E219-42B5-804A-4445B55996D4}">
      <dgm:prSet/>
      <dgm:spPr/>
      <dgm:t>
        <a:bodyPr/>
        <a:lstStyle/>
        <a:p>
          <a:endParaRPr lang="cs-CZ"/>
        </a:p>
      </dgm:t>
    </dgm:pt>
    <dgm:pt modelId="{40DC2C25-F301-4691-AD22-7E1B3E890F38}">
      <dgm:prSet phldrT="[Text]" phldr="1"/>
      <dgm:spPr/>
      <dgm:t>
        <a:bodyPr/>
        <a:lstStyle/>
        <a:p>
          <a:endParaRPr lang="cs-CZ"/>
        </a:p>
      </dgm:t>
    </dgm:pt>
    <dgm:pt modelId="{58599C6E-B74B-44E3-B75A-4EBE419C4A3D}" type="parTrans" cxnId="{3FA7BCCD-DDBB-4970-8E87-A52B2660792C}">
      <dgm:prSet/>
      <dgm:spPr/>
      <dgm:t>
        <a:bodyPr/>
        <a:lstStyle/>
        <a:p>
          <a:endParaRPr lang="cs-CZ"/>
        </a:p>
      </dgm:t>
    </dgm:pt>
    <dgm:pt modelId="{32B8779A-96BA-4629-BBC4-0F43FDDBF148}" type="sibTrans" cxnId="{3FA7BCCD-DDBB-4970-8E87-A52B2660792C}">
      <dgm:prSet/>
      <dgm:spPr/>
      <dgm:t>
        <a:bodyPr/>
        <a:lstStyle/>
        <a:p>
          <a:endParaRPr lang="cs-CZ"/>
        </a:p>
      </dgm:t>
    </dgm:pt>
    <dgm:pt modelId="{C1C5B8DF-398E-4F64-9BD3-3FB9CCC194AC}">
      <dgm:prSet phldrT="[Text]" phldr="1"/>
      <dgm:spPr/>
      <dgm:t>
        <a:bodyPr/>
        <a:lstStyle/>
        <a:p>
          <a:endParaRPr lang="cs-CZ"/>
        </a:p>
      </dgm:t>
    </dgm:pt>
    <dgm:pt modelId="{636471F4-6FF3-428A-8312-8E4A26E9E8BB}" type="parTrans" cxnId="{06885F8B-547B-463F-9072-DAD1C8AEC885}">
      <dgm:prSet/>
      <dgm:spPr/>
      <dgm:t>
        <a:bodyPr/>
        <a:lstStyle/>
        <a:p>
          <a:endParaRPr lang="cs-CZ"/>
        </a:p>
      </dgm:t>
    </dgm:pt>
    <dgm:pt modelId="{8273A8DC-7DB1-4011-8B57-48E1DE8AE035}" type="sibTrans" cxnId="{06885F8B-547B-463F-9072-DAD1C8AEC885}">
      <dgm:prSet/>
      <dgm:spPr/>
      <dgm:t>
        <a:bodyPr/>
        <a:lstStyle/>
        <a:p>
          <a:endParaRPr lang="cs-CZ"/>
        </a:p>
      </dgm:t>
    </dgm:pt>
    <dgm:pt modelId="{CEDAE533-B777-468A-9AC8-FCCE46522B06}" type="pres">
      <dgm:prSet presAssocID="{CF9C0FDE-9464-4A51-AAAF-5934A12FBAE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5910300-F213-4F06-A332-49E384FDE109}" type="pres">
      <dgm:prSet presAssocID="{B1FED92B-6D53-4250-B496-79AFA0B30E2E}" presName="circle1" presStyleLbl="node1" presStyleIdx="0" presStyleCnt="3"/>
      <dgm:spPr/>
    </dgm:pt>
    <dgm:pt modelId="{E488027F-B667-4AA9-AF57-3F3F75E9F5EC}" type="pres">
      <dgm:prSet presAssocID="{B1FED92B-6D53-4250-B496-79AFA0B30E2E}" presName="space" presStyleCnt="0"/>
      <dgm:spPr/>
    </dgm:pt>
    <dgm:pt modelId="{5A3B7E65-86C1-4366-A980-E779B4CAFB02}" type="pres">
      <dgm:prSet presAssocID="{B1FED92B-6D53-4250-B496-79AFA0B30E2E}" presName="rect1" presStyleLbl="alignAcc1" presStyleIdx="0" presStyleCnt="3"/>
      <dgm:spPr/>
      <dgm:t>
        <a:bodyPr/>
        <a:lstStyle/>
        <a:p>
          <a:endParaRPr lang="cs-CZ"/>
        </a:p>
      </dgm:t>
    </dgm:pt>
    <dgm:pt modelId="{83E6CCC4-D371-4512-B5BC-6A0734186B72}" type="pres">
      <dgm:prSet presAssocID="{47EC85DA-D461-4C5D-91C3-76D4D245152E}" presName="vertSpace2" presStyleLbl="node1" presStyleIdx="0" presStyleCnt="3"/>
      <dgm:spPr/>
    </dgm:pt>
    <dgm:pt modelId="{095B5734-C5A9-4D0C-AE88-1546557C9604}" type="pres">
      <dgm:prSet presAssocID="{47EC85DA-D461-4C5D-91C3-76D4D245152E}" presName="circle2" presStyleLbl="node1" presStyleIdx="1" presStyleCnt="3"/>
      <dgm:spPr/>
    </dgm:pt>
    <dgm:pt modelId="{A5E2DD23-A7D5-4B79-9650-C5C21BA7855A}" type="pres">
      <dgm:prSet presAssocID="{47EC85DA-D461-4C5D-91C3-76D4D245152E}" presName="rect2" presStyleLbl="alignAcc1" presStyleIdx="1" presStyleCnt="3"/>
      <dgm:spPr/>
      <dgm:t>
        <a:bodyPr/>
        <a:lstStyle/>
        <a:p>
          <a:endParaRPr lang="cs-CZ"/>
        </a:p>
      </dgm:t>
    </dgm:pt>
    <dgm:pt modelId="{DAB2C351-C164-4319-B7FB-56571B1D5DA2}" type="pres">
      <dgm:prSet presAssocID="{A5A1F864-5412-4139-B00F-A1CD28D28E0B}" presName="vertSpace3" presStyleLbl="node1" presStyleIdx="1" presStyleCnt="3"/>
      <dgm:spPr/>
    </dgm:pt>
    <dgm:pt modelId="{9BE3B89B-4E0C-407C-9021-50AA0AB4FA77}" type="pres">
      <dgm:prSet presAssocID="{A5A1F864-5412-4139-B00F-A1CD28D28E0B}" presName="circle3" presStyleLbl="node1" presStyleIdx="2" presStyleCnt="3"/>
      <dgm:spPr/>
    </dgm:pt>
    <dgm:pt modelId="{BADEB6AE-1D2F-45E8-96FE-FB16F29CF072}" type="pres">
      <dgm:prSet presAssocID="{A5A1F864-5412-4139-B00F-A1CD28D28E0B}" presName="rect3" presStyleLbl="alignAcc1" presStyleIdx="2" presStyleCnt="3"/>
      <dgm:spPr/>
      <dgm:t>
        <a:bodyPr/>
        <a:lstStyle/>
        <a:p>
          <a:endParaRPr lang="cs-CZ"/>
        </a:p>
      </dgm:t>
    </dgm:pt>
    <dgm:pt modelId="{BB323930-C756-4B2C-8F30-27CAF4563ADD}" type="pres">
      <dgm:prSet presAssocID="{B1FED92B-6D53-4250-B496-79AFA0B30E2E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6C11C1-6C35-4E6E-A9E1-0AE2421128B9}" type="pres">
      <dgm:prSet presAssocID="{B1FED92B-6D53-4250-B496-79AFA0B30E2E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112CE29-6282-495D-89B3-6A9855DEFD79}" type="pres">
      <dgm:prSet presAssocID="{47EC85DA-D461-4C5D-91C3-76D4D245152E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40B9E65-205D-47DA-9B98-0FD245B24EEB}" type="pres">
      <dgm:prSet presAssocID="{47EC85DA-D461-4C5D-91C3-76D4D245152E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569345-7560-485E-B11E-928E79A20A0B}" type="pres">
      <dgm:prSet presAssocID="{A5A1F864-5412-4139-B00F-A1CD28D28E0B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F898BF-180B-4CB0-B6DC-DE730EE38986}" type="pres">
      <dgm:prSet presAssocID="{A5A1F864-5412-4139-B00F-A1CD28D28E0B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4F22C05-AF75-4202-B419-678288522559}" type="presOf" srcId="{47EC85DA-D461-4C5D-91C3-76D4D245152E}" destId="{A5E2DD23-A7D5-4B79-9650-C5C21BA7855A}" srcOrd="0" destOrd="0" presId="urn:microsoft.com/office/officeart/2005/8/layout/target3"/>
    <dgm:cxn modelId="{429FEC16-73CA-434D-A3B5-87DFCE6EC922}" srcId="{CF9C0FDE-9464-4A51-AAAF-5934A12FBAE4}" destId="{B1FED92B-6D53-4250-B496-79AFA0B30E2E}" srcOrd="0" destOrd="0" parTransId="{405A1547-1AA2-4E65-B4C1-2350A9A14319}" sibTransId="{47229E4C-8D66-48B0-A2EE-E7AC9C6BBF54}"/>
    <dgm:cxn modelId="{637C114D-C594-4C2A-ABDA-4FDCA195A67E}" srcId="{47EC85DA-D461-4C5D-91C3-76D4D245152E}" destId="{286EB398-2AA2-4F33-B63A-264B9B9748F5}" srcOrd="0" destOrd="0" parTransId="{A3D3FBB9-AFB3-4238-B5E5-21030FAD3C38}" sibTransId="{3D71D44F-2415-43AB-A96C-271E0E83E38C}"/>
    <dgm:cxn modelId="{CCD868A5-4663-4BAA-8FC3-FC38A7F47A93}" type="presOf" srcId="{B1FED92B-6D53-4250-B496-79AFA0B30E2E}" destId="{5A3B7E65-86C1-4366-A980-E779B4CAFB02}" srcOrd="0" destOrd="0" presId="urn:microsoft.com/office/officeart/2005/8/layout/target3"/>
    <dgm:cxn modelId="{B3B94D7B-106E-4E4A-8811-2CCFEA6939A6}" type="presOf" srcId="{D16883D5-C3C9-4682-B868-75E5B16D44A1}" destId="{540B9E65-205D-47DA-9B98-0FD245B24EEB}" srcOrd="0" destOrd="1" presId="urn:microsoft.com/office/officeart/2005/8/layout/target3"/>
    <dgm:cxn modelId="{2DDAC1E4-DC60-4112-A414-2DB60C5FFF76}" type="presOf" srcId="{40DC2C25-F301-4691-AD22-7E1B3E890F38}" destId="{73F898BF-180B-4CB0-B6DC-DE730EE38986}" srcOrd="0" destOrd="0" presId="urn:microsoft.com/office/officeart/2005/8/layout/target3"/>
    <dgm:cxn modelId="{0564B73F-E46A-48DD-B102-AACFCF53997E}" srcId="{B1FED92B-6D53-4250-B496-79AFA0B30E2E}" destId="{1A65A266-634C-4140-8582-CB4A7AA008D0}" srcOrd="1" destOrd="0" parTransId="{8E119F9B-A193-4F3F-92E0-F5A3914C7F41}" sibTransId="{F7485204-ACC7-4985-978B-C34915202B28}"/>
    <dgm:cxn modelId="{06885F8B-547B-463F-9072-DAD1C8AEC885}" srcId="{A5A1F864-5412-4139-B00F-A1CD28D28E0B}" destId="{C1C5B8DF-398E-4F64-9BD3-3FB9CCC194AC}" srcOrd="1" destOrd="0" parTransId="{636471F4-6FF3-428A-8312-8E4A26E9E8BB}" sibTransId="{8273A8DC-7DB1-4011-8B57-48E1DE8AE035}"/>
    <dgm:cxn modelId="{127CA4CF-1FF9-492B-B838-60B4EA02A8B6}" type="presOf" srcId="{CF9C0FDE-9464-4A51-AAAF-5934A12FBAE4}" destId="{CEDAE533-B777-468A-9AC8-FCCE46522B06}" srcOrd="0" destOrd="0" presId="urn:microsoft.com/office/officeart/2005/8/layout/target3"/>
    <dgm:cxn modelId="{1EEAC53A-2894-4F69-9F72-F425326BD1D7}" type="presOf" srcId="{286EB398-2AA2-4F33-B63A-264B9B9748F5}" destId="{540B9E65-205D-47DA-9B98-0FD245B24EEB}" srcOrd="0" destOrd="0" presId="urn:microsoft.com/office/officeart/2005/8/layout/target3"/>
    <dgm:cxn modelId="{015F84FE-7EF9-4330-93FE-1173C1E9A496}" type="presOf" srcId="{A5A1F864-5412-4139-B00F-A1CD28D28E0B}" destId="{BADEB6AE-1D2F-45E8-96FE-FB16F29CF072}" srcOrd="0" destOrd="0" presId="urn:microsoft.com/office/officeart/2005/8/layout/target3"/>
    <dgm:cxn modelId="{FA8C3945-551E-4C78-8331-8590D396DDC8}" type="presOf" srcId="{47EC85DA-D461-4C5D-91C3-76D4D245152E}" destId="{3112CE29-6282-495D-89B3-6A9855DEFD79}" srcOrd="1" destOrd="0" presId="urn:microsoft.com/office/officeart/2005/8/layout/target3"/>
    <dgm:cxn modelId="{64D4C9A1-74D0-47CE-B716-659BA8A4036A}" type="presOf" srcId="{1A65A266-634C-4140-8582-CB4A7AA008D0}" destId="{1B6C11C1-6C35-4E6E-A9E1-0AE2421128B9}" srcOrd="0" destOrd="1" presId="urn:microsoft.com/office/officeart/2005/8/layout/target3"/>
    <dgm:cxn modelId="{9A62FDFE-C44A-412B-B129-38F5E9878FB3}" srcId="{47EC85DA-D461-4C5D-91C3-76D4D245152E}" destId="{D16883D5-C3C9-4682-B868-75E5B16D44A1}" srcOrd="1" destOrd="0" parTransId="{08B076F1-6103-44D2-9F76-697415B3C965}" sibTransId="{8782F039-69EE-4305-9AB9-F30195685A65}"/>
    <dgm:cxn modelId="{910B6D1D-C866-411E-943F-F33FD3D1A55C}" type="presOf" srcId="{B1FED92B-6D53-4250-B496-79AFA0B30E2E}" destId="{BB323930-C756-4B2C-8F30-27CAF4563ADD}" srcOrd="1" destOrd="0" presId="urn:microsoft.com/office/officeart/2005/8/layout/target3"/>
    <dgm:cxn modelId="{F5371DC2-6773-4951-A2D0-704668D6604E}" type="presOf" srcId="{C1C5B8DF-398E-4F64-9BD3-3FB9CCC194AC}" destId="{73F898BF-180B-4CB0-B6DC-DE730EE38986}" srcOrd="0" destOrd="1" presId="urn:microsoft.com/office/officeart/2005/8/layout/target3"/>
    <dgm:cxn modelId="{2B5046C2-8452-4D66-B186-6AA6C76092D2}" srcId="{B1FED92B-6D53-4250-B496-79AFA0B30E2E}" destId="{F26F1553-1088-46DF-AC0D-5D7026743383}" srcOrd="0" destOrd="0" parTransId="{5CAC8316-4BB1-4A4D-9A9B-8117C88C106B}" sibTransId="{F46F6535-257E-4202-929E-31C7F33B86F9}"/>
    <dgm:cxn modelId="{E275911A-E219-42B5-804A-4445B55996D4}" srcId="{CF9C0FDE-9464-4A51-AAAF-5934A12FBAE4}" destId="{A5A1F864-5412-4139-B00F-A1CD28D28E0B}" srcOrd="2" destOrd="0" parTransId="{70707C08-CB80-4D85-A8F8-4C8BF47DE72B}" sibTransId="{AEBFC731-922D-4D13-97A7-6C86D7C1EB62}"/>
    <dgm:cxn modelId="{A09E0F97-8EF9-4CB8-901C-63E0DE862FE6}" type="presOf" srcId="{F26F1553-1088-46DF-AC0D-5D7026743383}" destId="{1B6C11C1-6C35-4E6E-A9E1-0AE2421128B9}" srcOrd="0" destOrd="0" presId="urn:microsoft.com/office/officeart/2005/8/layout/target3"/>
    <dgm:cxn modelId="{3FA7BCCD-DDBB-4970-8E87-A52B2660792C}" srcId="{A5A1F864-5412-4139-B00F-A1CD28D28E0B}" destId="{40DC2C25-F301-4691-AD22-7E1B3E890F38}" srcOrd="0" destOrd="0" parTransId="{58599C6E-B74B-44E3-B75A-4EBE419C4A3D}" sibTransId="{32B8779A-96BA-4629-BBC4-0F43FDDBF148}"/>
    <dgm:cxn modelId="{F3BB380C-C558-465F-882D-2800E72745A6}" srcId="{CF9C0FDE-9464-4A51-AAAF-5934A12FBAE4}" destId="{47EC85DA-D461-4C5D-91C3-76D4D245152E}" srcOrd="1" destOrd="0" parTransId="{6DF0F591-5475-41BA-998B-F0EDED14A075}" sibTransId="{E3C41502-73F5-460A-B94F-00FAAC980E33}"/>
    <dgm:cxn modelId="{36629880-AE73-4EFD-A9E9-2A2335D8BF98}" type="presOf" srcId="{A5A1F864-5412-4139-B00F-A1CD28D28E0B}" destId="{C3569345-7560-485E-B11E-928E79A20A0B}" srcOrd="1" destOrd="0" presId="urn:microsoft.com/office/officeart/2005/8/layout/target3"/>
    <dgm:cxn modelId="{2BAA4883-4E66-49DE-8B18-CCA26405B312}" type="presParOf" srcId="{CEDAE533-B777-468A-9AC8-FCCE46522B06}" destId="{45910300-F213-4F06-A332-49E384FDE109}" srcOrd="0" destOrd="0" presId="urn:microsoft.com/office/officeart/2005/8/layout/target3"/>
    <dgm:cxn modelId="{2F02511B-DF11-4D10-9656-93D1E6F27F44}" type="presParOf" srcId="{CEDAE533-B777-468A-9AC8-FCCE46522B06}" destId="{E488027F-B667-4AA9-AF57-3F3F75E9F5EC}" srcOrd="1" destOrd="0" presId="urn:microsoft.com/office/officeart/2005/8/layout/target3"/>
    <dgm:cxn modelId="{DB5FCD13-48B4-466A-A92E-1B3AF0A49D69}" type="presParOf" srcId="{CEDAE533-B777-468A-9AC8-FCCE46522B06}" destId="{5A3B7E65-86C1-4366-A980-E779B4CAFB02}" srcOrd="2" destOrd="0" presId="urn:microsoft.com/office/officeart/2005/8/layout/target3"/>
    <dgm:cxn modelId="{2D603F3F-EB5A-464D-99B0-F8E5DD0C51E3}" type="presParOf" srcId="{CEDAE533-B777-468A-9AC8-FCCE46522B06}" destId="{83E6CCC4-D371-4512-B5BC-6A0734186B72}" srcOrd="3" destOrd="0" presId="urn:microsoft.com/office/officeart/2005/8/layout/target3"/>
    <dgm:cxn modelId="{688EA718-36A6-404A-B87C-E0F19228F07F}" type="presParOf" srcId="{CEDAE533-B777-468A-9AC8-FCCE46522B06}" destId="{095B5734-C5A9-4D0C-AE88-1546557C9604}" srcOrd="4" destOrd="0" presId="urn:microsoft.com/office/officeart/2005/8/layout/target3"/>
    <dgm:cxn modelId="{9B61B11B-9BB9-4557-8B15-F3D135400EC2}" type="presParOf" srcId="{CEDAE533-B777-468A-9AC8-FCCE46522B06}" destId="{A5E2DD23-A7D5-4B79-9650-C5C21BA7855A}" srcOrd="5" destOrd="0" presId="urn:microsoft.com/office/officeart/2005/8/layout/target3"/>
    <dgm:cxn modelId="{8B26DE6E-F2D8-41E0-9A9C-BA00472DF082}" type="presParOf" srcId="{CEDAE533-B777-468A-9AC8-FCCE46522B06}" destId="{DAB2C351-C164-4319-B7FB-56571B1D5DA2}" srcOrd="6" destOrd="0" presId="urn:microsoft.com/office/officeart/2005/8/layout/target3"/>
    <dgm:cxn modelId="{6DDDCA04-DEB1-4BA9-BF24-91BFCE654925}" type="presParOf" srcId="{CEDAE533-B777-468A-9AC8-FCCE46522B06}" destId="{9BE3B89B-4E0C-407C-9021-50AA0AB4FA77}" srcOrd="7" destOrd="0" presId="urn:microsoft.com/office/officeart/2005/8/layout/target3"/>
    <dgm:cxn modelId="{A8FE3989-5F16-43A2-A936-2DE6EE816DDA}" type="presParOf" srcId="{CEDAE533-B777-468A-9AC8-FCCE46522B06}" destId="{BADEB6AE-1D2F-45E8-96FE-FB16F29CF072}" srcOrd="8" destOrd="0" presId="urn:microsoft.com/office/officeart/2005/8/layout/target3"/>
    <dgm:cxn modelId="{8AF1A64B-CEC3-4D66-B5B3-06F08DFA990C}" type="presParOf" srcId="{CEDAE533-B777-468A-9AC8-FCCE46522B06}" destId="{BB323930-C756-4B2C-8F30-27CAF4563ADD}" srcOrd="9" destOrd="0" presId="urn:microsoft.com/office/officeart/2005/8/layout/target3"/>
    <dgm:cxn modelId="{933B4B74-ED1A-4095-A1FC-942E351E1742}" type="presParOf" srcId="{CEDAE533-B777-468A-9AC8-FCCE46522B06}" destId="{1B6C11C1-6C35-4E6E-A9E1-0AE2421128B9}" srcOrd="10" destOrd="0" presId="urn:microsoft.com/office/officeart/2005/8/layout/target3"/>
    <dgm:cxn modelId="{10A684FF-43E0-4B80-BE7A-E23242E1145D}" type="presParOf" srcId="{CEDAE533-B777-468A-9AC8-FCCE46522B06}" destId="{3112CE29-6282-495D-89B3-6A9855DEFD79}" srcOrd="11" destOrd="0" presId="urn:microsoft.com/office/officeart/2005/8/layout/target3"/>
    <dgm:cxn modelId="{75216058-7BEC-498C-97DE-B73218EC506A}" type="presParOf" srcId="{CEDAE533-B777-468A-9AC8-FCCE46522B06}" destId="{540B9E65-205D-47DA-9B98-0FD245B24EEB}" srcOrd="12" destOrd="0" presId="urn:microsoft.com/office/officeart/2005/8/layout/target3"/>
    <dgm:cxn modelId="{B9859222-307A-4682-B2D5-411831ED2BFD}" type="presParOf" srcId="{CEDAE533-B777-468A-9AC8-FCCE46522B06}" destId="{C3569345-7560-485E-B11E-928E79A20A0B}" srcOrd="13" destOrd="0" presId="urn:microsoft.com/office/officeart/2005/8/layout/target3"/>
    <dgm:cxn modelId="{3FDA7774-6DE4-4536-9986-C63D8449D167}" type="presParOf" srcId="{CEDAE533-B777-468A-9AC8-FCCE46522B06}" destId="{73F898BF-180B-4CB0-B6DC-DE730EE38986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VY_32_INOVACE_09_Pohádky o zvířátkách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910300-F213-4F06-A332-49E384FDE109}">
      <dsp:nvSpPr>
        <dsp:cNvPr id="0" name=""/>
        <dsp:cNvSpPr/>
      </dsp:nvSpPr>
      <dsp:spPr>
        <a:xfrm>
          <a:off x="0" y="0"/>
          <a:ext cx="4525963" cy="4525963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B7E65-86C1-4366-A980-E779B4CAFB02}">
      <dsp:nvSpPr>
        <dsp:cNvPr id="0" name=""/>
        <dsp:cNvSpPr/>
      </dsp:nvSpPr>
      <dsp:spPr>
        <a:xfrm>
          <a:off x="2262981" y="0"/>
          <a:ext cx="5966618" cy="4525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Jaké vlastnosti mívají zvířátka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 v pohádkách?</a:t>
          </a:r>
          <a:endParaRPr lang="cs-CZ" sz="2400" kern="1200" dirty="0"/>
        </a:p>
      </dsp:txBody>
      <dsp:txXfrm>
        <a:off x="2262981" y="0"/>
        <a:ext cx="2983309" cy="1357791"/>
      </dsp:txXfrm>
    </dsp:sp>
    <dsp:sp modelId="{095B5734-C5A9-4D0C-AE88-1546557C9604}">
      <dsp:nvSpPr>
        <dsp:cNvPr id="0" name=""/>
        <dsp:cNvSpPr/>
      </dsp:nvSpPr>
      <dsp:spPr>
        <a:xfrm>
          <a:off x="792044" y="1357791"/>
          <a:ext cx="2941873" cy="2941873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E2DD23-A7D5-4B79-9650-C5C21BA7855A}">
      <dsp:nvSpPr>
        <dsp:cNvPr id="0" name=""/>
        <dsp:cNvSpPr/>
      </dsp:nvSpPr>
      <dsp:spPr>
        <a:xfrm>
          <a:off x="2262981" y="1357791"/>
          <a:ext cx="5966618" cy="29418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Které mívá  kladné vlastnosti?</a:t>
          </a:r>
          <a:endParaRPr lang="cs-CZ" sz="2400" kern="1200" dirty="0"/>
        </a:p>
      </dsp:txBody>
      <dsp:txXfrm>
        <a:off x="2262981" y="1357791"/>
        <a:ext cx="2983309" cy="1357787"/>
      </dsp:txXfrm>
    </dsp:sp>
    <dsp:sp modelId="{9BE3B89B-4E0C-407C-9021-50AA0AB4FA77}">
      <dsp:nvSpPr>
        <dsp:cNvPr id="0" name=""/>
        <dsp:cNvSpPr/>
      </dsp:nvSpPr>
      <dsp:spPr>
        <a:xfrm>
          <a:off x="1584087" y="2715579"/>
          <a:ext cx="1357787" cy="1357787"/>
        </a:xfrm>
        <a:prstGeom prst="pie">
          <a:avLst>
            <a:gd name="adj1" fmla="val 5400000"/>
            <a:gd name="adj2" fmla="val 1620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DEB6AE-1D2F-45E8-96FE-FB16F29CF072}">
      <dsp:nvSpPr>
        <dsp:cNvPr id="0" name=""/>
        <dsp:cNvSpPr/>
      </dsp:nvSpPr>
      <dsp:spPr>
        <a:xfrm>
          <a:off x="2262981" y="2715579"/>
          <a:ext cx="5966618" cy="13577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Které mívá záporné vlastnosti?</a:t>
          </a:r>
          <a:endParaRPr lang="cs-CZ" sz="2400" kern="1200" dirty="0"/>
        </a:p>
      </dsp:txBody>
      <dsp:txXfrm>
        <a:off x="2262981" y="2715579"/>
        <a:ext cx="2983309" cy="1357787"/>
      </dsp:txXfrm>
    </dsp:sp>
    <dsp:sp modelId="{1B6C11C1-6C35-4E6E-A9E1-0AE2421128B9}">
      <dsp:nvSpPr>
        <dsp:cNvPr id="0" name=""/>
        <dsp:cNvSpPr/>
      </dsp:nvSpPr>
      <dsp:spPr>
        <a:xfrm>
          <a:off x="5246290" y="0"/>
          <a:ext cx="2983309" cy="135779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500" kern="1200" dirty="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500" kern="1200"/>
        </a:p>
      </dsp:txBody>
      <dsp:txXfrm>
        <a:off x="5246290" y="0"/>
        <a:ext cx="2983309" cy="1357791"/>
      </dsp:txXfrm>
    </dsp:sp>
    <dsp:sp modelId="{540B9E65-205D-47DA-9B98-0FD245B24EEB}">
      <dsp:nvSpPr>
        <dsp:cNvPr id="0" name=""/>
        <dsp:cNvSpPr/>
      </dsp:nvSpPr>
      <dsp:spPr>
        <a:xfrm>
          <a:off x="5246290" y="1357791"/>
          <a:ext cx="2983309" cy="135778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500" kern="1200"/>
        </a:p>
      </dsp:txBody>
      <dsp:txXfrm>
        <a:off x="5246290" y="1357791"/>
        <a:ext cx="2983309" cy="1357787"/>
      </dsp:txXfrm>
    </dsp:sp>
    <dsp:sp modelId="{73F898BF-180B-4CB0-B6DC-DE730EE38986}">
      <dsp:nvSpPr>
        <dsp:cNvPr id="0" name=""/>
        <dsp:cNvSpPr/>
      </dsp:nvSpPr>
      <dsp:spPr>
        <a:xfrm>
          <a:off x="5246290" y="2715579"/>
          <a:ext cx="2983309" cy="135778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500" kern="1200"/>
        </a:p>
        <a:p>
          <a:pPr marL="285750" lvl="1" indent="-285750" algn="l" defTabSz="1555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500" kern="1200"/>
        </a:p>
      </dsp:txBody>
      <dsp:txXfrm>
        <a:off x="5246290" y="2715579"/>
        <a:ext cx="2983309" cy="1357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2.wmf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17.wmf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4834657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určený k použití na interaktivní </a:t>
            </a:r>
            <a:r>
              <a:rPr lang="cs-CZ" dirty="0" smtClean="0"/>
              <a:t>tabuli</a:t>
            </a:r>
          </a:p>
          <a:p>
            <a:r>
              <a:rPr lang="cs-CZ" smtClean="0"/>
              <a:t>ČTENÍ A LITERÁRNÍ VÝCHOVA</a:t>
            </a:r>
            <a:endParaRPr lang="cs-CZ" dirty="0" smtClean="0"/>
          </a:p>
          <a:p>
            <a:r>
              <a:rPr lang="cs-CZ" dirty="0" smtClean="0"/>
              <a:t>Vhodný do hodin čtení a literární výchovy </a:t>
            </a:r>
          </a:p>
          <a:p>
            <a:pPr marL="0" indent="0">
              <a:buNone/>
            </a:pPr>
            <a:r>
              <a:rPr lang="cs-CZ" dirty="0" smtClean="0"/>
              <a:t>    v 1. - </a:t>
            </a:r>
            <a:r>
              <a:rPr lang="cs-CZ" dirty="0"/>
              <a:t>3</a:t>
            </a:r>
            <a:r>
              <a:rPr lang="cs-CZ" dirty="0" smtClean="0"/>
              <a:t>. ročníku  ZŠ.</a:t>
            </a:r>
          </a:p>
          <a:p>
            <a:r>
              <a:rPr lang="cs-CZ" dirty="0" smtClean="0"/>
              <a:t>Vyprávění pohádek , přiřazování  vlastností, vybírání pohádek, procvičení paměti – říkadla</a:t>
            </a:r>
          </a:p>
          <a:p>
            <a:r>
              <a:rPr lang="cs-CZ" dirty="0" smtClean="0"/>
              <a:t>Lidová slovesnost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0"/>
            <a:ext cx="9143999" cy="10727145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cs-CZ" dirty="0">
              <a:effectLst/>
              <a:latin typeface="Arial" charset="0"/>
              <a:cs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2349500"/>
            <a:ext cx="8785225" cy="4508500"/>
          </a:xfrm>
        </p:spPr>
        <p:txBody>
          <a:bodyPr/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endParaRPr lang="cs-CZ" sz="1200" i="1" dirty="0">
              <a:latin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cs-CZ" sz="1200" i="1" dirty="0" smtClean="0">
                <a:latin typeface="Times New Roman" pitchFamily="18" charset="0"/>
              </a:rPr>
              <a:t>.</a:t>
            </a:r>
            <a:endParaRPr lang="cs-CZ" sz="1200" i="1" dirty="0">
              <a:latin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cs-CZ" sz="1200" dirty="0"/>
          </a:p>
        </p:txBody>
      </p:sp>
      <p:sp>
        <p:nvSpPr>
          <p:cNvPr id="2" name="Popisek s obousměrnou vodorovnou šipkou 1"/>
          <p:cNvSpPr/>
          <p:nvPr/>
        </p:nvSpPr>
        <p:spPr>
          <a:xfrm>
            <a:off x="1781174" y="764704"/>
            <a:ext cx="4367213" cy="1584176"/>
          </a:xfrm>
          <a:prstGeom prst="leftRightArrowCallout">
            <a:avLst>
              <a:gd name="adj1" fmla="val 34620"/>
              <a:gd name="adj2" fmla="val 25000"/>
              <a:gd name="adj3" fmla="val 25000"/>
              <a:gd name="adj4" fmla="val 481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Zvířecí pohádky</a:t>
            </a:r>
            <a:endParaRPr lang="cs-CZ" sz="2400" b="1" dirty="0"/>
          </a:p>
        </p:txBody>
      </p:sp>
      <p:pic>
        <p:nvPicPr>
          <p:cNvPr id="1026" name="Picture 2" descr="C:\Users\vonicka\AppData\Local\Microsoft\Windows\Temporary Internet Files\Content.IE5\T18E97VY\MC90044066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923" y="2492896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vonicka\AppData\Local\Microsoft\Windows\Temporary Internet Files\Content.IE5\ZOGJE3B1\MC9004413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1745" y="2954686"/>
            <a:ext cx="1727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vonicka\AppData\Local\Microsoft\Windows\Temporary Internet Files\Content.IE5\ZOGJE3B1\MP90044657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013176"/>
            <a:ext cx="2100750" cy="162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5310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 jakých pohádkách vystupuje pes nebo vlk?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dirty="0" smtClean="0"/>
              <a:t>Karkulka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Ohnutý roh 4"/>
          <p:cNvSpPr/>
          <p:nvPr/>
        </p:nvSpPr>
        <p:spPr>
          <a:xfrm>
            <a:off x="467544" y="2780928"/>
            <a:ext cx="4896544" cy="3474142"/>
          </a:xfrm>
          <a:prstGeom prst="foldedCorner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dirty="0" smtClean="0"/>
              <a:t>O pejskovi a kočičce</a:t>
            </a:r>
            <a:endParaRPr lang="cs-CZ" sz="2800" dirty="0"/>
          </a:p>
          <a:p>
            <a:r>
              <a:rPr lang="cs-CZ" sz="2800" dirty="0"/>
              <a:t>O neposlušných kůzlátkách</a:t>
            </a:r>
          </a:p>
          <a:p>
            <a:r>
              <a:rPr lang="cs-CZ" sz="2800" dirty="0"/>
              <a:t>O Dvanácti měsíčkách</a:t>
            </a:r>
          </a:p>
          <a:p>
            <a:r>
              <a:rPr lang="cs-CZ" sz="2800" dirty="0"/>
              <a:t>O </a:t>
            </a:r>
            <a:r>
              <a:rPr lang="cs-CZ" sz="2800" dirty="0" smtClean="0"/>
              <a:t>Šípkové </a:t>
            </a:r>
            <a:r>
              <a:rPr lang="cs-CZ" sz="2800" dirty="0"/>
              <a:t>Růžence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Pohádky o zvířátkách</a:t>
            </a:r>
            <a:endParaRPr lang="cs-CZ" dirty="0"/>
          </a:p>
        </p:txBody>
      </p:sp>
      <p:pic>
        <p:nvPicPr>
          <p:cNvPr id="2050" name="Picture 2" descr="C:\Users\vonicka\AppData\Local\Microsoft\Windows\Temporary Internet Files\Content.IE5\GLXV2KFC\MP9004465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36912"/>
            <a:ext cx="2425525" cy="3140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527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 psech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        Oříšek</a:t>
            </a:r>
          </a:p>
          <a:p>
            <a:pPr marL="0" indent="0">
              <a:buNone/>
            </a:pPr>
            <a:r>
              <a:rPr lang="cs-CZ" dirty="0" smtClean="0"/>
              <a:t>Říkali mu Oříšek,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uňatý měl kožíšek.</a:t>
            </a:r>
          </a:p>
          <a:p>
            <a:pPr marL="0" indent="0">
              <a:buNone/>
            </a:pPr>
            <a:r>
              <a:rPr lang="cs-CZ" dirty="0" smtClean="0"/>
              <a:t>Uši také, toť se ví,</a:t>
            </a:r>
          </a:p>
          <a:p>
            <a:pPr marL="0" indent="0">
              <a:buNone/>
            </a:pPr>
            <a:r>
              <a:rPr lang="cs-CZ" dirty="0"/>
              <a:t>j</a:t>
            </a:r>
            <a:r>
              <a:rPr lang="cs-CZ" dirty="0" smtClean="0"/>
              <a:t>azýček měl růžový.</a:t>
            </a:r>
            <a:endParaRPr lang="cs-CZ" dirty="0"/>
          </a:p>
        </p:txBody>
      </p:sp>
      <p:pic>
        <p:nvPicPr>
          <p:cNvPr id="3074" name="Picture 2" descr="C:\Users\vonicka\AppData\Local\Microsoft\Windows\Temporary Internet Files\Content.IE5\T18E97VY\MM91000113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564904"/>
            <a:ext cx="1546473" cy="24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930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onicka\AppData\Local\Microsoft\Windows\Temporary Internet Files\Content.IE5\W3VQXTST\MC90043625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651" y="2108626"/>
            <a:ext cx="3805725" cy="426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Pohádky o zvířátkách</a:t>
            </a:r>
            <a:endParaRPr lang="cs-CZ" dirty="0"/>
          </a:p>
        </p:txBody>
      </p:sp>
      <p:sp>
        <p:nvSpPr>
          <p:cNvPr id="6" name="Pětiúhelník 5"/>
          <p:cNvSpPr/>
          <p:nvPr/>
        </p:nvSpPr>
        <p:spPr>
          <a:xfrm>
            <a:off x="683568" y="1700808"/>
            <a:ext cx="3096344" cy="113270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jakých pohádkách vystupují kočky a kocouři?</a:t>
            </a:r>
          </a:p>
          <a:p>
            <a:pPr algn="ctr"/>
            <a:r>
              <a:rPr lang="cs-CZ" dirty="0" smtClean="0"/>
              <a:t>VYBER</a:t>
            </a:r>
            <a:endParaRPr lang="cs-CZ" dirty="0"/>
          </a:p>
        </p:txBody>
      </p:sp>
      <p:sp>
        <p:nvSpPr>
          <p:cNvPr id="7" name="Oválný popisek 6"/>
          <p:cNvSpPr/>
          <p:nvPr/>
        </p:nvSpPr>
        <p:spPr>
          <a:xfrm>
            <a:off x="6588224" y="1556792"/>
            <a:ext cx="2160240" cy="2448272"/>
          </a:xfrm>
          <a:prstGeom prst="wedgeEllipseCallout">
            <a:avLst>
              <a:gd name="adj1" fmla="val -139802"/>
              <a:gd name="adj2" fmla="val 422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Mikeš</a:t>
            </a:r>
          </a:p>
          <a:p>
            <a:pPr algn="ctr"/>
            <a:r>
              <a:rPr lang="cs-CZ" dirty="0" smtClean="0"/>
              <a:t>Modroočko</a:t>
            </a:r>
          </a:p>
          <a:p>
            <a:pPr algn="ctr"/>
            <a:r>
              <a:rPr lang="cs-CZ" dirty="0" err="1" smtClean="0"/>
              <a:t>Nácíček</a:t>
            </a:r>
            <a:endParaRPr lang="cs-CZ" dirty="0" smtClean="0"/>
          </a:p>
          <a:p>
            <a:pPr algn="ctr"/>
            <a:r>
              <a:rPr lang="cs-CZ" dirty="0" smtClean="0"/>
              <a:t>Perníková chaloupka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0386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 kočičce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Naše kočka strakatá,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ěla čtyři koťata.</a:t>
            </a:r>
          </a:p>
          <a:p>
            <a:pPr marL="0" indent="0">
              <a:buNone/>
            </a:pPr>
            <a:r>
              <a:rPr lang="cs-CZ" dirty="0" smtClean="0"/>
              <a:t>Čtyřbarevná májová,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aždý by chtěl taková.</a:t>
            </a:r>
            <a:endParaRPr lang="cs-CZ" dirty="0"/>
          </a:p>
        </p:txBody>
      </p:sp>
      <p:pic>
        <p:nvPicPr>
          <p:cNvPr id="5122" name="Picture 2" descr="C:\Users\vonicka\AppData\Local\Microsoft\Windows\Temporary Internet Files\Content.IE5\T18E97VY\MC9004258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1851025" cy="126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vonicka\AppData\Local\Microsoft\Windows\Temporary Internet Files\Content.IE5\ZOGJE3B1\MC9004258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884" y="4031659"/>
            <a:ext cx="1812925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vonicka\AppData\Local\Microsoft\Windows\Temporary Internet Files\Content.IE5\W3VQXTST\MC9004258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060825"/>
            <a:ext cx="1800225" cy="183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vonicka\AppData\Local\Microsoft\Windows\Temporary Internet Files\Content.IE5\GLXV2KFC\MC90043620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296" y="332656"/>
            <a:ext cx="1295238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932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22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cs-CZ" b="1" dirty="0" smtClean="0"/>
              <a:t>Které jiné zvířecí pohádky znáš, vyprávěj !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826663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 descr="C:\Users\vonicka\AppData\Local\Microsoft\Windows\Temporary Internet Files\Content.IE5\T18E97VY\MC90040822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1860550" cy="159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vonicka\AppData\Local\Microsoft\Windows\Temporary Internet Files\Content.IE5\ZOGJE3B1\MC900436326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07" y="436245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59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graphicEl>
                                              <a:dgm id="{45910300-F213-4F06-A332-49E384FDE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45910300-F213-4F06-A332-49E384FDE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45910300-F213-4F06-A332-49E384FDE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graphicEl>
                                              <a:dgm id="{45910300-F213-4F06-A332-49E384FDE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5A3B7E65-86C1-4366-A980-E779B4CAFB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5A3B7E65-86C1-4366-A980-E779B4CAFB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5A3B7E65-86C1-4366-A980-E779B4CAFB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5A3B7E65-86C1-4366-A980-E779B4CAFB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4">
                                            <p:graphicEl>
                                              <a:dgm id="{1B6C11C1-6C35-4E6E-A9E1-0AE242112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1B6C11C1-6C35-4E6E-A9E1-0AE242112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1B6C11C1-6C35-4E6E-A9E1-0AE242112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1B6C11C1-6C35-4E6E-A9E1-0AE242112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095B5734-C5A9-4D0C-AE88-1546557C96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095B5734-C5A9-4D0C-AE88-1546557C96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095B5734-C5A9-4D0C-AE88-1546557C96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095B5734-C5A9-4D0C-AE88-1546557C96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A5E2DD23-A7D5-4B79-9650-C5C21BA785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A5E2DD23-A7D5-4B79-9650-C5C21BA785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A5E2DD23-A7D5-4B79-9650-C5C21BA785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A5E2DD23-A7D5-4B79-9650-C5C21BA785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540B9E65-205D-47DA-9B98-0FD245B24E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540B9E65-205D-47DA-9B98-0FD245B24E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540B9E65-205D-47DA-9B98-0FD245B24E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540B9E65-205D-47DA-9B98-0FD245B24E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9BE3B89B-4E0C-407C-9021-50AA0AB4FA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9BE3B89B-4E0C-407C-9021-50AA0AB4FA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9BE3B89B-4E0C-407C-9021-50AA0AB4FA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9BE3B89B-4E0C-407C-9021-50AA0AB4FA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BADEB6AE-1D2F-45E8-96FE-FB16F29CF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BADEB6AE-1D2F-45E8-96FE-FB16F29CF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BADEB6AE-1D2F-45E8-96FE-FB16F29CF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BADEB6AE-1D2F-45E8-96FE-FB16F29CF0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4">
                                            <p:graphicEl>
                                              <a:dgm id="{73F898BF-180B-4CB0-B6DC-DE730EE389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73F898BF-180B-4CB0-B6DC-DE730EE389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73F898BF-180B-4CB0-B6DC-DE730EE389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73F898BF-180B-4CB0-B6DC-DE730EE389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Sub>
          <a:bldDgm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Přiřaď správně 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 pohádkách zvířátka mluví lidskou řečí,  dokážeš vybrat i jejich správný hlas?</a:t>
            </a:r>
          </a:p>
          <a:p>
            <a:endParaRPr lang="cs-CZ" dirty="0"/>
          </a:p>
          <a:p>
            <a:r>
              <a:rPr lang="cs-CZ" dirty="0" smtClean="0"/>
              <a:t>I ha </a:t>
            </a:r>
            <a:r>
              <a:rPr lang="cs-CZ" dirty="0" err="1" smtClean="0"/>
              <a:t>há</a:t>
            </a:r>
            <a:endParaRPr lang="cs-CZ" dirty="0" smtClean="0"/>
          </a:p>
          <a:p>
            <a:r>
              <a:rPr lang="cs-CZ" dirty="0" err="1" smtClean="0"/>
              <a:t>Búú</a:t>
            </a:r>
            <a:endParaRPr lang="cs-CZ" dirty="0" smtClean="0"/>
          </a:p>
          <a:p>
            <a:r>
              <a:rPr lang="cs-CZ" dirty="0" smtClean="0"/>
              <a:t>Méé</a:t>
            </a:r>
          </a:p>
          <a:p>
            <a:r>
              <a:rPr lang="cs-CZ" dirty="0" smtClean="0"/>
              <a:t>Mňau</a:t>
            </a:r>
          </a:p>
          <a:p>
            <a:r>
              <a:rPr lang="cs-CZ" dirty="0" smtClean="0"/>
              <a:t>Haf, haf</a:t>
            </a:r>
          </a:p>
          <a:p>
            <a:endParaRPr lang="cs-CZ" dirty="0"/>
          </a:p>
        </p:txBody>
      </p:sp>
      <p:pic>
        <p:nvPicPr>
          <p:cNvPr id="7170" name="Picture 2" descr="C:\Users\vonicka\AppData\Local\Microsoft\Windows\Temporary Internet Files\Content.IE5\W3VQXTST\MP9004223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357" y="4509120"/>
            <a:ext cx="1704181" cy="170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vonicka\AppData\Local\Microsoft\Windows\Temporary Internet Files\Content.IE5\W3VQXTST\MP9001806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992" y="2276872"/>
            <a:ext cx="973252" cy="154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vonicka\AppData\Local\Microsoft\Windows\Temporary Internet Files\Content.IE5\GLXV2KFC\MM90028524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140970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vonicka\AppData\Local\Microsoft\Windows\Temporary Internet Files\Content.IE5\T18E97VY\MC9002873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47808"/>
            <a:ext cx="2628523" cy="211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vonicka\AppData\Local\Microsoft\Windows\Temporary Internet Files\Content.IE5\ZOGJE3B1\MM910001124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2912"/>
            <a:ext cx="948878" cy="124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C:\Users\vonicka\AppData\Local\Microsoft\Windows\Temporary Internet Files\Content.IE5\T18E97VY\MP900178654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708920"/>
            <a:ext cx="3232956" cy="155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44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CCCCFF"/>
                </a:solidFill>
                <a:latin typeface="Trebuchet MS" pitchFamily="32" charset="0"/>
                <a:cs typeface="Arial Unicode MS" charset="0"/>
                <a:hlinkClick r:id="rId2"/>
              </a:rPr>
              <a:t>WWW.OFFICE.MICROSOFT.COM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100" dirty="0" smtClean="0">
                <a:latin typeface="Tahoma" pitchFamily="34" charset="0"/>
                <a:cs typeface="Tahoma" pitchFamily="34" charset="0"/>
              </a:rPr>
              <a:t>  </a:t>
            </a:r>
            <a:endParaRPr lang="cs-CZ" sz="2100" dirty="0">
              <a:latin typeface="Tahoma" pitchFamily="34" charset="0"/>
              <a:cs typeface="Tahoma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44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208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Pohádky o zvířátkách</vt:lpstr>
      <vt:lpstr>O psech</vt:lpstr>
      <vt:lpstr>Pohádky o zvířátkách</vt:lpstr>
      <vt:lpstr>O kočičce</vt:lpstr>
      <vt:lpstr>Které jiné zvířecí pohádky znáš, vyprávěj !</vt:lpstr>
      <vt:lpstr>Přiřaď správně !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25</cp:revision>
  <dcterms:created xsi:type="dcterms:W3CDTF">2011-06-20T10:40:08Z</dcterms:created>
  <dcterms:modified xsi:type="dcterms:W3CDTF">2013-02-04T19:13:27Z</dcterms:modified>
</cp:coreProperties>
</file>