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VY_32_INOVACE_12_Šípková Růženka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EAFCA5-56C2-48AF-A3B7-37154269B8E0}" type="doc">
      <dgm:prSet loTypeId="urn:microsoft.com/office/officeart/2005/8/layout/pyramid2" loCatId="list" qsTypeId="urn:microsoft.com/office/officeart/2005/8/quickstyle/simple1" qsCatId="simple" csTypeId="urn:microsoft.com/office/officeart/2005/8/colors/accent2_1" csCatId="accent2" phldr="1"/>
      <dgm:spPr/>
    </dgm:pt>
    <dgm:pt modelId="{501C8F33-DC5B-4884-A92E-8A2B320106CC}">
      <dgm:prSet phldrT="[Text]"/>
      <dgm:spPr/>
      <dgm:t>
        <a:bodyPr/>
        <a:lstStyle/>
        <a:p>
          <a:r>
            <a:rPr lang="cs-CZ" dirty="0" smtClean="0"/>
            <a:t>Kdo jel dnem a nocí k trní zarostlému zámku?</a:t>
          </a:r>
          <a:endParaRPr lang="cs-CZ" dirty="0"/>
        </a:p>
      </dgm:t>
    </dgm:pt>
    <dgm:pt modelId="{A30B3C56-E934-4E12-BF73-6E8011D4BE6D}" type="parTrans" cxnId="{AD3D7F06-19ED-4766-A12F-5101E390C9A4}">
      <dgm:prSet/>
      <dgm:spPr/>
      <dgm:t>
        <a:bodyPr/>
        <a:lstStyle/>
        <a:p>
          <a:endParaRPr lang="cs-CZ"/>
        </a:p>
      </dgm:t>
    </dgm:pt>
    <dgm:pt modelId="{9227F1B3-BABA-47AF-B9E9-4EF869497955}" type="sibTrans" cxnId="{AD3D7F06-19ED-4766-A12F-5101E390C9A4}">
      <dgm:prSet/>
      <dgm:spPr/>
      <dgm:t>
        <a:bodyPr/>
        <a:lstStyle/>
        <a:p>
          <a:endParaRPr lang="cs-CZ"/>
        </a:p>
      </dgm:t>
    </dgm:pt>
    <dgm:pt modelId="{8439E53F-46AE-44C7-A6F1-3FEAF0423AB0}">
      <dgm:prSet phldrT="[Text]"/>
      <dgm:spPr/>
      <dgm:t>
        <a:bodyPr/>
        <a:lstStyle/>
        <a:p>
          <a:r>
            <a:rPr lang="cs-CZ" dirty="0" smtClean="0"/>
            <a:t>Kdo dal princezně polibek a vysvobodil ze spánku celé království?</a:t>
          </a:r>
          <a:endParaRPr lang="cs-CZ" dirty="0"/>
        </a:p>
      </dgm:t>
    </dgm:pt>
    <dgm:pt modelId="{3585E433-7056-44D1-A280-04A29B28047A}" type="parTrans" cxnId="{3BABC9E6-7343-4BCB-BEAC-D9CC1125F69C}">
      <dgm:prSet/>
      <dgm:spPr/>
      <dgm:t>
        <a:bodyPr/>
        <a:lstStyle/>
        <a:p>
          <a:endParaRPr lang="cs-CZ"/>
        </a:p>
      </dgm:t>
    </dgm:pt>
    <dgm:pt modelId="{32D4575E-DF06-4592-BDEB-FDF7D8BBAC46}" type="sibTrans" cxnId="{3BABC9E6-7343-4BCB-BEAC-D9CC1125F69C}">
      <dgm:prSet/>
      <dgm:spPr/>
      <dgm:t>
        <a:bodyPr/>
        <a:lstStyle/>
        <a:p>
          <a:endParaRPr lang="cs-CZ"/>
        </a:p>
      </dgm:t>
    </dgm:pt>
    <dgm:pt modelId="{32505799-AFC7-4C8F-96FF-E44D5458F8A5}">
      <dgm:prSet phldrT="[Text]"/>
      <dgm:spPr/>
      <dgm:t>
        <a:bodyPr/>
        <a:lstStyle/>
        <a:p>
          <a:r>
            <a:rPr lang="cs-CZ" dirty="0" smtClean="0"/>
            <a:t>A koho si princezna nakonec vzala za muže?</a:t>
          </a:r>
          <a:endParaRPr lang="cs-CZ" dirty="0"/>
        </a:p>
      </dgm:t>
    </dgm:pt>
    <dgm:pt modelId="{64895925-A97E-46E5-90C3-DAB9FBA2EB08}" type="parTrans" cxnId="{80FFFCD1-680B-4BEC-884C-81BF4AD7B0FC}">
      <dgm:prSet/>
      <dgm:spPr/>
      <dgm:t>
        <a:bodyPr/>
        <a:lstStyle/>
        <a:p>
          <a:endParaRPr lang="cs-CZ"/>
        </a:p>
      </dgm:t>
    </dgm:pt>
    <dgm:pt modelId="{CDBB3718-ADA0-42DC-9980-C3978FF4206D}" type="sibTrans" cxnId="{80FFFCD1-680B-4BEC-884C-81BF4AD7B0FC}">
      <dgm:prSet/>
      <dgm:spPr/>
      <dgm:t>
        <a:bodyPr/>
        <a:lstStyle/>
        <a:p>
          <a:endParaRPr lang="cs-CZ"/>
        </a:p>
      </dgm:t>
    </dgm:pt>
    <dgm:pt modelId="{B419398F-E4C0-4BEB-BDAC-C81641785CBA}" type="pres">
      <dgm:prSet presAssocID="{57EAFCA5-56C2-48AF-A3B7-37154269B8E0}" presName="compositeShape" presStyleCnt="0">
        <dgm:presLayoutVars>
          <dgm:dir/>
          <dgm:resizeHandles/>
        </dgm:presLayoutVars>
      </dgm:prSet>
      <dgm:spPr/>
    </dgm:pt>
    <dgm:pt modelId="{3F33798B-27FF-409F-A124-2C524378A243}" type="pres">
      <dgm:prSet presAssocID="{57EAFCA5-56C2-48AF-A3B7-37154269B8E0}" presName="pyramid" presStyleLbl="node1" presStyleIdx="0" presStyleCnt="1" custScaleY="98736" custLinFactNeighborX="7017" custLinFactNeighborY="-1594"/>
      <dgm:spPr>
        <a:blipFill rotWithShape="0">
          <a:blip xmlns:r="http://schemas.openxmlformats.org/officeDocument/2006/relationships" r:embed="rId1"/>
          <a:stretch>
            <a:fillRect/>
          </a:stretch>
        </a:blipFill>
        <a:effectLst>
          <a:outerShdw blurRad="76200" dist="12700" dir="2700000" sy="-23000" kx="-800400" algn="bl" rotWithShape="0">
            <a:prstClr val="black">
              <a:alpha val="20000"/>
            </a:prstClr>
          </a:outerShdw>
        </a:effectLst>
      </dgm:spPr>
    </dgm:pt>
    <dgm:pt modelId="{A092F54C-1B2D-44C0-9C83-FE37866B5101}" type="pres">
      <dgm:prSet presAssocID="{57EAFCA5-56C2-48AF-A3B7-37154269B8E0}" presName="theList" presStyleCnt="0"/>
      <dgm:spPr/>
    </dgm:pt>
    <dgm:pt modelId="{6CE8BA01-6F75-4DFA-884E-EE489107EC94}" type="pres">
      <dgm:prSet presAssocID="{501C8F33-DC5B-4884-A92E-8A2B320106CC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0EA44E-A2EA-452E-9C7F-A940EF05ABFE}" type="pres">
      <dgm:prSet presAssocID="{501C8F33-DC5B-4884-A92E-8A2B320106CC}" presName="aSpace" presStyleCnt="0"/>
      <dgm:spPr/>
    </dgm:pt>
    <dgm:pt modelId="{5E8CCDCE-5442-4DE9-8CDF-7F6D28A838F4}" type="pres">
      <dgm:prSet presAssocID="{8439E53F-46AE-44C7-A6F1-3FEAF0423AB0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CC26AC-D422-4323-92C8-6D3C843930D9}" type="pres">
      <dgm:prSet presAssocID="{8439E53F-46AE-44C7-A6F1-3FEAF0423AB0}" presName="aSpace" presStyleCnt="0"/>
      <dgm:spPr/>
    </dgm:pt>
    <dgm:pt modelId="{6F2CEC8E-D335-4CEB-8E18-B4AFF89E8D65}" type="pres">
      <dgm:prSet presAssocID="{32505799-AFC7-4C8F-96FF-E44D5458F8A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A8EA7F-48F8-4BC2-AF7F-177E6C91719E}" type="pres">
      <dgm:prSet presAssocID="{32505799-AFC7-4C8F-96FF-E44D5458F8A5}" presName="aSpace" presStyleCnt="0"/>
      <dgm:spPr/>
    </dgm:pt>
  </dgm:ptLst>
  <dgm:cxnLst>
    <dgm:cxn modelId="{80FFFCD1-680B-4BEC-884C-81BF4AD7B0FC}" srcId="{57EAFCA5-56C2-48AF-A3B7-37154269B8E0}" destId="{32505799-AFC7-4C8F-96FF-E44D5458F8A5}" srcOrd="2" destOrd="0" parTransId="{64895925-A97E-46E5-90C3-DAB9FBA2EB08}" sibTransId="{CDBB3718-ADA0-42DC-9980-C3978FF4206D}"/>
    <dgm:cxn modelId="{B53F2504-1CDE-4101-B5F6-F6821983DE6A}" type="presOf" srcId="{57EAFCA5-56C2-48AF-A3B7-37154269B8E0}" destId="{B419398F-E4C0-4BEB-BDAC-C81641785CBA}" srcOrd="0" destOrd="0" presId="urn:microsoft.com/office/officeart/2005/8/layout/pyramid2"/>
    <dgm:cxn modelId="{3BABC9E6-7343-4BCB-BEAC-D9CC1125F69C}" srcId="{57EAFCA5-56C2-48AF-A3B7-37154269B8E0}" destId="{8439E53F-46AE-44C7-A6F1-3FEAF0423AB0}" srcOrd="1" destOrd="0" parTransId="{3585E433-7056-44D1-A280-04A29B28047A}" sibTransId="{32D4575E-DF06-4592-BDEB-FDF7D8BBAC46}"/>
    <dgm:cxn modelId="{F7D548B2-BDFB-40CF-94F0-1476EB77BA74}" type="presOf" srcId="{32505799-AFC7-4C8F-96FF-E44D5458F8A5}" destId="{6F2CEC8E-D335-4CEB-8E18-B4AFF89E8D65}" srcOrd="0" destOrd="0" presId="urn:microsoft.com/office/officeart/2005/8/layout/pyramid2"/>
    <dgm:cxn modelId="{B8BA8BF3-04DF-4EF8-8EF3-AC6114F8C6FC}" type="presOf" srcId="{8439E53F-46AE-44C7-A6F1-3FEAF0423AB0}" destId="{5E8CCDCE-5442-4DE9-8CDF-7F6D28A838F4}" srcOrd="0" destOrd="0" presId="urn:microsoft.com/office/officeart/2005/8/layout/pyramid2"/>
    <dgm:cxn modelId="{1EE93773-7B42-427C-9137-9D44C6C29BF3}" type="presOf" srcId="{501C8F33-DC5B-4884-A92E-8A2B320106CC}" destId="{6CE8BA01-6F75-4DFA-884E-EE489107EC94}" srcOrd="0" destOrd="0" presId="urn:microsoft.com/office/officeart/2005/8/layout/pyramid2"/>
    <dgm:cxn modelId="{AD3D7F06-19ED-4766-A12F-5101E390C9A4}" srcId="{57EAFCA5-56C2-48AF-A3B7-37154269B8E0}" destId="{501C8F33-DC5B-4884-A92E-8A2B320106CC}" srcOrd="0" destOrd="0" parTransId="{A30B3C56-E934-4E12-BF73-6E8011D4BE6D}" sibTransId="{9227F1B3-BABA-47AF-B9E9-4EF869497955}"/>
    <dgm:cxn modelId="{01D5A3C4-8958-4953-B7DE-2E39A9C216CB}" type="presParOf" srcId="{B419398F-E4C0-4BEB-BDAC-C81641785CBA}" destId="{3F33798B-27FF-409F-A124-2C524378A243}" srcOrd="0" destOrd="0" presId="urn:microsoft.com/office/officeart/2005/8/layout/pyramid2"/>
    <dgm:cxn modelId="{78B3785B-E7CC-4B02-82B3-64687B3FE58A}" type="presParOf" srcId="{B419398F-E4C0-4BEB-BDAC-C81641785CBA}" destId="{A092F54C-1B2D-44C0-9C83-FE37866B5101}" srcOrd="1" destOrd="0" presId="urn:microsoft.com/office/officeart/2005/8/layout/pyramid2"/>
    <dgm:cxn modelId="{4EC87631-9F90-45B7-A52C-A4F3112DEB42}" type="presParOf" srcId="{A092F54C-1B2D-44C0-9C83-FE37866B5101}" destId="{6CE8BA01-6F75-4DFA-884E-EE489107EC94}" srcOrd="0" destOrd="0" presId="urn:microsoft.com/office/officeart/2005/8/layout/pyramid2"/>
    <dgm:cxn modelId="{46B911A9-1997-490D-8424-4EDBD9F58FDC}" type="presParOf" srcId="{A092F54C-1B2D-44C0-9C83-FE37866B5101}" destId="{B30EA44E-A2EA-452E-9C7F-A940EF05ABFE}" srcOrd="1" destOrd="0" presId="urn:microsoft.com/office/officeart/2005/8/layout/pyramid2"/>
    <dgm:cxn modelId="{759AB0A0-CC6E-44B9-BFB7-BB00A493CFE3}" type="presParOf" srcId="{A092F54C-1B2D-44C0-9C83-FE37866B5101}" destId="{5E8CCDCE-5442-4DE9-8CDF-7F6D28A838F4}" srcOrd="2" destOrd="0" presId="urn:microsoft.com/office/officeart/2005/8/layout/pyramid2"/>
    <dgm:cxn modelId="{E63CE7C4-9AE3-450C-A640-72B913411617}" type="presParOf" srcId="{A092F54C-1B2D-44C0-9C83-FE37866B5101}" destId="{FDCC26AC-D422-4323-92C8-6D3C843930D9}" srcOrd="3" destOrd="0" presId="urn:microsoft.com/office/officeart/2005/8/layout/pyramid2"/>
    <dgm:cxn modelId="{5DB24564-44DA-44D3-825C-C38E3F383081}" type="presParOf" srcId="{A092F54C-1B2D-44C0-9C83-FE37866B5101}" destId="{6F2CEC8E-D335-4CEB-8E18-B4AFF89E8D65}" srcOrd="4" destOrd="0" presId="urn:microsoft.com/office/officeart/2005/8/layout/pyramid2"/>
    <dgm:cxn modelId="{D28F7AEF-EE36-4EEF-AB39-4A2B34093A08}" type="presParOf" srcId="{A092F54C-1B2D-44C0-9C83-FE37866B5101}" destId="{CAA8EA7F-48F8-4BC2-AF7F-177E6C91719E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0AD772-B0CA-4B1F-AE19-06665ADF7BA1}" type="doc">
      <dgm:prSet loTypeId="urn:microsoft.com/office/officeart/2005/8/layout/funnel1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A650D631-E165-47A3-B1AB-28A60533E474}">
      <dgm:prSet phldrT="[Text]"/>
      <dgm:spPr/>
      <dgm:t>
        <a:bodyPr/>
        <a:lstStyle/>
        <a:p>
          <a:r>
            <a:rPr lang="cs-CZ" dirty="0" smtClean="0"/>
            <a:t>Jak se jmenovala rostlina </a:t>
          </a:r>
          <a:r>
            <a:rPr lang="cs-CZ" dirty="0" smtClean="0"/>
            <a:t>                 v </a:t>
          </a:r>
          <a:r>
            <a:rPr lang="cs-CZ" dirty="0" smtClean="0"/>
            <a:t>pohádce?</a:t>
          </a:r>
          <a:endParaRPr lang="cs-CZ" dirty="0"/>
        </a:p>
      </dgm:t>
    </dgm:pt>
    <dgm:pt modelId="{D2689F3B-3E2D-4C36-9677-806C56930209}" type="parTrans" cxnId="{863B9263-F028-4346-9848-DE7871E60C20}">
      <dgm:prSet/>
      <dgm:spPr/>
      <dgm:t>
        <a:bodyPr/>
        <a:lstStyle/>
        <a:p>
          <a:endParaRPr lang="cs-CZ"/>
        </a:p>
      </dgm:t>
    </dgm:pt>
    <dgm:pt modelId="{939E0A58-A288-4002-A5AB-D79E58CC931B}" type="sibTrans" cxnId="{863B9263-F028-4346-9848-DE7871E60C20}">
      <dgm:prSet/>
      <dgm:spPr/>
      <dgm:t>
        <a:bodyPr/>
        <a:lstStyle/>
        <a:p>
          <a:endParaRPr lang="cs-CZ"/>
        </a:p>
      </dgm:t>
    </dgm:pt>
    <dgm:pt modelId="{D72A840E-F931-4CD1-A8A2-9E19402D8B53}">
      <dgm:prSet phldrT="[Text]"/>
      <dgm:spPr/>
      <dgm:t>
        <a:bodyPr/>
        <a:lstStyle/>
        <a:p>
          <a:r>
            <a:rPr lang="cs-CZ" dirty="0" smtClean="0"/>
            <a:t>Které postavy byly kladné?</a:t>
          </a:r>
          <a:endParaRPr lang="cs-CZ" dirty="0"/>
        </a:p>
      </dgm:t>
    </dgm:pt>
    <dgm:pt modelId="{CF6BD4D9-67DB-41F5-83CD-417E2CA97DFA}" type="parTrans" cxnId="{6DB277A5-7813-43C4-83C8-6F61C7E41730}">
      <dgm:prSet/>
      <dgm:spPr/>
      <dgm:t>
        <a:bodyPr/>
        <a:lstStyle/>
        <a:p>
          <a:endParaRPr lang="cs-CZ"/>
        </a:p>
      </dgm:t>
    </dgm:pt>
    <dgm:pt modelId="{BB8C4F72-1C9A-4BAC-ACB4-40AC6AA3714D}" type="sibTrans" cxnId="{6DB277A5-7813-43C4-83C8-6F61C7E41730}">
      <dgm:prSet/>
      <dgm:spPr/>
      <dgm:t>
        <a:bodyPr/>
        <a:lstStyle/>
        <a:p>
          <a:endParaRPr lang="cs-CZ"/>
        </a:p>
      </dgm:t>
    </dgm:pt>
    <dgm:pt modelId="{55CA1FB4-4CA2-4885-A2D6-9868B342ED26}">
      <dgm:prSet phldrT="[Text]"/>
      <dgm:spPr/>
      <dgm:t>
        <a:bodyPr/>
        <a:lstStyle/>
        <a:p>
          <a:r>
            <a:rPr lang="cs-CZ" dirty="0" smtClean="0"/>
            <a:t>Které záporné?</a:t>
          </a:r>
          <a:endParaRPr lang="cs-CZ" dirty="0"/>
        </a:p>
      </dgm:t>
    </dgm:pt>
    <dgm:pt modelId="{10186C5F-7A67-4503-A9CB-5191AFFAD646}" type="parTrans" cxnId="{25B8835D-A5A1-4562-9F2C-23712C1D8F8F}">
      <dgm:prSet/>
      <dgm:spPr/>
      <dgm:t>
        <a:bodyPr/>
        <a:lstStyle/>
        <a:p>
          <a:endParaRPr lang="cs-CZ"/>
        </a:p>
      </dgm:t>
    </dgm:pt>
    <dgm:pt modelId="{10189091-CA02-43CD-B8DF-39AB778D56AC}" type="sibTrans" cxnId="{25B8835D-A5A1-4562-9F2C-23712C1D8F8F}">
      <dgm:prSet/>
      <dgm:spPr/>
      <dgm:t>
        <a:bodyPr/>
        <a:lstStyle/>
        <a:p>
          <a:endParaRPr lang="cs-CZ"/>
        </a:p>
      </dgm:t>
    </dgm:pt>
    <dgm:pt modelId="{924661D4-0CDE-4A07-9BE4-A37F28281202}">
      <dgm:prSet phldrT="[Text]"/>
      <dgm:spPr/>
      <dgm:t>
        <a:bodyPr/>
        <a:lstStyle/>
        <a:p>
          <a:r>
            <a:rPr lang="cs-CZ" dirty="0" smtClean="0"/>
            <a:t>Jak se pohádka jmenovala </a:t>
          </a:r>
          <a:r>
            <a:rPr lang="cs-CZ" dirty="0" smtClean="0"/>
            <a:t>?     </a:t>
          </a:r>
          <a:r>
            <a:rPr lang="cs-CZ" dirty="0" smtClean="0"/>
            <a:t>A proč?</a:t>
          </a:r>
          <a:endParaRPr lang="cs-CZ" dirty="0"/>
        </a:p>
      </dgm:t>
    </dgm:pt>
    <dgm:pt modelId="{C192C683-A94D-4C96-8215-DCCBCE142766}" type="parTrans" cxnId="{2EE60A12-3F83-41ED-B17F-E33809990DF4}">
      <dgm:prSet/>
      <dgm:spPr/>
      <dgm:t>
        <a:bodyPr/>
        <a:lstStyle/>
        <a:p>
          <a:endParaRPr lang="cs-CZ"/>
        </a:p>
      </dgm:t>
    </dgm:pt>
    <dgm:pt modelId="{F0440970-1C2B-4051-B0D4-30149574381D}" type="sibTrans" cxnId="{2EE60A12-3F83-41ED-B17F-E33809990DF4}">
      <dgm:prSet/>
      <dgm:spPr/>
      <dgm:t>
        <a:bodyPr/>
        <a:lstStyle/>
        <a:p>
          <a:endParaRPr lang="cs-CZ"/>
        </a:p>
      </dgm:t>
    </dgm:pt>
    <dgm:pt modelId="{9BCAE81F-502C-46A9-8329-EAC6632F7CA5}" type="pres">
      <dgm:prSet presAssocID="{820AD772-B0CA-4B1F-AE19-06665ADF7BA1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7627287-0754-4AE7-8225-03A63AEBA668}" type="pres">
      <dgm:prSet presAssocID="{820AD772-B0CA-4B1F-AE19-06665ADF7BA1}" presName="ellipse" presStyleLbl="trBgShp" presStyleIdx="0" presStyleCnt="1"/>
      <dgm:spPr/>
    </dgm:pt>
    <dgm:pt modelId="{A3B6F5B5-3D5B-46BB-B767-D4B855857BB5}" type="pres">
      <dgm:prSet presAssocID="{820AD772-B0CA-4B1F-AE19-06665ADF7BA1}" presName="arrow1" presStyleLbl="fgShp" presStyleIdx="0" presStyleCnt="1"/>
      <dgm:spPr/>
    </dgm:pt>
    <dgm:pt modelId="{98B417AB-74C2-40A1-8AEE-1D36B9B36F01}" type="pres">
      <dgm:prSet presAssocID="{820AD772-B0CA-4B1F-AE19-06665ADF7BA1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6166A6-6E80-44D0-84FA-ED0CB940CE38}" type="pres">
      <dgm:prSet presAssocID="{D72A840E-F931-4CD1-A8A2-9E19402D8B5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2613A5-53ED-4B2D-8C46-E3BC6387C744}" type="pres">
      <dgm:prSet presAssocID="{55CA1FB4-4CA2-4885-A2D6-9868B342ED26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48945B-48B9-41FB-9B6E-C03DC867AD9F}" type="pres">
      <dgm:prSet presAssocID="{924661D4-0CDE-4A07-9BE4-A37F28281202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BCD597-ED20-444E-86CB-4C6E5A879712}" type="pres">
      <dgm:prSet presAssocID="{820AD772-B0CA-4B1F-AE19-06665ADF7BA1}" presName="funnel" presStyleLbl="trAlignAcc1" presStyleIdx="0" presStyleCnt="1"/>
      <dgm:spPr/>
    </dgm:pt>
  </dgm:ptLst>
  <dgm:cxnLst>
    <dgm:cxn modelId="{BE2EE30A-95AC-43DA-8A1B-095A334EE274}" type="presOf" srcId="{924661D4-0CDE-4A07-9BE4-A37F28281202}" destId="{98B417AB-74C2-40A1-8AEE-1D36B9B36F01}" srcOrd="0" destOrd="0" presId="urn:microsoft.com/office/officeart/2005/8/layout/funnel1"/>
    <dgm:cxn modelId="{C732922B-E0A8-46A8-AABC-80856151BE32}" type="presOf" srcId="{A650D631-E165-47A3-B1AB-28A60533E474}" destId="{8B48945B-48B9-41FB-9B6E-C03DC867AD9F}" srcOrd="0" destOrd="0" presId="urn:microsoft.com/office/officeart/2005/8/layout/funnel1"/>
    <dgm:cxn modelId="{2EE60A12-3F83-41ED-B17F-E33809990DF4}" srcId="{820AD772-B0CA-4B1F-AE19-06665ADF7BA1}" destId="{924661D4-0CDE-4A07-9BE4-A37F28281202}" srcOrd="3" destOrd="0" parTransId="{C192C683-A94D-4C96-8215-DCCBCE142766}" sibTransId="{F0440970-1C2B-4051-B0D4-30149574381D}"/>
    <dgm:cxn modelId="{755269E8-3232-4855-A116-F2A41959BDFC}" type="presOf" srcId="{D72A840E-F931-4CD1-A8A2-9E19402D8B53}" destId="{112613A5-53ED-4B2D-8C46-E3BC6387C744}" srcOrd="0" destOrd="0" presId="urn:microsoft.com/office/officeart/2005/8/layout/funnel1"/>
    <dgm:cxn modelId="{6DB277A5-7813-43C4-83C8-6F61C7E41730}" srcId="{820AD772-B0CA-4B1F-AE19-06665ADF7BA1}" destId="{D72A840E-F931-4CD1-A8A2-9E19402D8B53}" srcOrd="1" destOrd="0" parTransId="{CF6BD4D9-67DB-41F5-83CD-417E2CA97DFA}" sibTransId="{BB8C4F72-1C9A-4BAC-ACB4-40AC6AA3714D}"/>
    <dgm:cxn modelId="{A5A749E2-F1EB-49C5-A59E-DEFC321E732F}" type="presOf" srcId="{55CA1FB4-4CA2-4885-A2D6-9868B342ED26}" destId="{856166A6-6E80-44D0-84FA-ED0CB940CE38}" srcOrd="0" destOrd="0" presId="urn:microsoft.com/office/officeart/2005/8/layout/funnel1"/>
    <dgm:cxn modelId="{05689846-B044-41FE-A6A6-CFCEEABA7F57}" type="presOf" srcId="{820AD772-B0CA-4B1F-AE19-06665ADF7BA1}" destId="{9BCAE81F-502C-46A9-8329-EAC6632F7CA5}" srcOrd="0" destOrd="0" presId="urn:microsoft.com/office/officeart/2005/8/layout/funnel1"/>
    <dgm:cxn modelId="{25B8835D-A5A1-4562-9F2C-23712C1D8F8F}" srcId="{820AD772-B0CA-4B1F-AE19-06665ADF7BA1}" destId="{55CA1FB4-4CA2-4885-A2D6-9868B342ED26}" srcOrd="2" destOrd="0" parTransId="{10186C5F-7A67-4503-A9CB-5191AFFAD646}" sibTransId="{10189091-CA02-43CD-B8DF-39AB778D56AC}"/>
    <dgm:cxn modelId="{863B9263-F028-4346-9848-DE7871E60C20}" srcId="{820AD772-B0CA-4B1F-AE19-06665ADF7BA1}" destId="{A650D631-E165-47A3-B1AB-28A60533E474}" srcOrd="0" destOrd="0" parTransId="{D2689F3B-3E2D-4C36-9677-806C56930209}" sibTransId="{939E0A58-A288-4002-A5AB-D79E58CC931B}"/>
    <dgm:cxn modelId="{21302FA3-0214-43E5-A0AA-23AB670A9FD7}" type="presParOf" srcId="{9BCAE81F-502C-46A9-8329-EAC6632F7CA5}" destId="{C7627287-0754-4AE7-8225-03A63AEBA668}" srcOrd="0" destOrd="0" presId="urn:microsoft.com/office/officeart/2005/8/layout/funnel1"/>
    <dgm:cxn modelId="{33EEF405-8EA2-42CF-BCA6-567662810A56}" type="presParOf" srcId="{9BCAE81F-502C-46A9-8329-EAC6632F7CA5}" destId="{A3B6F5B5-3D5B-46BB-B767-D4B855857BB5}" srcOrd="1" destOrd="0" presId="urn:microsoft.com/office/officeart/2005/8/layout/funnel1"/>
    <dgm:cxn modelId="{CE6A05F8-97B3-4363-AA11-FF5050B68906}" type="presParOf" srcId="{9BCAE81F-502C-46A9-8329-EAC6632F7CA5}" destId="{98B417AB-74C2-40A1-8AEE-1D36B9B36F01}" srcOrd="2" destOrd="0" presId="urn:microsoft.com/office/officeart/2005/8/layout/funnel1"/>
    <dgm:cxn modelId="{5DB3EF58-EF39-4C6F-B886-5AB0C2E035B6}" type="presParOf" srcId="{9BCAE81F-502C-46A9-8329-EAC6632F7CA5}" destId="{856166A6-6E80-44D0-84FA-ED0CB940CE38}" srcOrd="3" destOrd="0" presId="urn:microsoft.com/office/officeart/2005/8/layout/funnel1"/>
    <dgm:cxn modelId="{8B4EAC8C-2422-42B7-8869-72E67BF49EB4}" type="presParOf" srcId="{9BCAE81F-502C-46A9-8329-EAC6632F7CA5}" destId="{112613A5-53ED-4B2D-8C46-E3BC6387C744}" srcOrd="4" destOrd="0" presId="urn:microsoft.com/office/officeart/2005/8/layout/funnel1"/>
    <dgm:cxn modelId="{9B31D3F7-2867-4165-8366-7B69502F330F}" type="presParOf" srcId="{9BCAE81F-502C-46A9-8329-EAC6632F7CA5}" destId="{8B48945B-48B9-41FB-9B6E-C03DC867AD9F}" srcOrd="5" destOrd="0" presId="urn:microsoft.com/office/officeart/2005/8/layout/funnel1"/>
    <dgm:cxn modelId="{C3139E37-5F9B-414F-B0E3-C24BA8263C60}" type="presParOf" srcId="{9BCAE81F-502C-46A9-8329-EAC6632F7CA5}" destId="{B7BCD597-ED20-444E-86CB-4C6E5A879712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VY_32_INOVACE_12_Šípková Růženka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33798B-27FF-409F-A124-2C524378A243}">
      <dsp:nvSpPr>
        <dsp:cNvPr id="0" name=""/>
        <dsp:cNvSpPr/>
      </dsp:nvSpPr>
      <dsp:spPr>
        <a:xfrm>
          <a:off x="1829958" y="0"/>
          <a:ext cx="4525963" cy="4468754"/>
        </a:xfrm>
        <a:prstGeom prst="triangl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12700" dir="2700000" sy="-23000" kx="-800400" algn="bl" rotWithShape="0">
            <a:prstClr val="black">
              <a:alpha val="20000"/>
            </a:prst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8BA01-6F75-4DFA-884E-EE489107EC94}">
      <dsp:nvSpPr>
        <dsp:cNvPr id="0" name=""/>
        <dsp:cNvSpPr/>
      </dsp:nvSpPr>
      <dsp:spPr>
        <a:xfrm>
          <a:off x="3775352" y="455027"/>
          <a:ext cx="2941875" cy="1071380"/>
        </a:xfrm>
        <a:prstGeom prst="round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Kdo jel dnem a nocí k trní zarostlému zámku?</a:t>
          </a:r>
          <a:endParaRPr lang="cs-CZ" sz="1900" kern="1200" dirty="0"/>
        </a:p>
      </dsp:txBody>
      <dsp:txXfrm>
        <a:off x="3775352" y="455027"/>
        <a:ext cx="2941875" cy="1071380"/>
      </dsp:txXfrm>
    </dsp:sp>
    <dsp:sp modelId="{5E8CCDCE-5442-4DE9-8CDF-7F6D28A838F4}">
      <dsp:nvSpPr>
        <dsp:cNvPr id="0" name=""/>
        <dsp:cNvSpPr/>
      </dsp:nvSpPr>
      <dsp:spPr>
        <a:xfrm>
          <a:off x="3775352" y="1660330"/>
          <a:ext cx="2941875" cy="1071380"/>
        </a:xfrm>
        <a:prstGeom prst="round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Kdo dal princezně polibek a vysvobodil ze spánku celé království?</a:t>
          </a:r>
          <a:endParaRPr lang="cs-CZ" sz="1900" kern="1200" dirty="0"/>
        </a:p>
      </dsp:txBody>
      <dsp:txXfrm>
        <a:off x="3775352" y="1660330"/>
        <a:ext cx="2941875" cy="1071380"/>
      </dsp:txXfrm>
    </dsp:sp>
    <dsp:sp modelId="{6F2CEC8E-D335-4CEB-8E18-B4AFF89E8D65}">
      <dsp:nvSpPr>
        <dsp:cNvPr id="0" name=""/>
        <dsp:cNvSpPr/>
      </dsp:nvSpPr>
      <dsp:spPr>
        <a:xfrm>
          <a:off x="3775352" y="2865632"/>
          <a:ext cx="2941875" cy="1071380"/>
        </a:xfrm>
        <a:prstGeom prst="round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A koho si princezna nakonec vzala za muže?</a:t>
          </a:r>
          <a:endParaRPr lang="cs-CZ" sz="1900" kern="1200" dirty="0"/>
        </a:p>
      </dsp:txBody>
      <dsp:txXfrm>
        <a:off x="3775352" y="2865632"/>
        <a:ext cx="2941875" cy="107138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7627287-0754-4AE7-8225-03A63AEBA668}">
      <dsp:nvSpPr>
        <dsp:cNvPr id="0" name=""/>
        <dsp:cNvSpPr/>
      </dsp:nvSpPr>
      <dsp:spPr>
        <a:xfrm>
          <a:off x="2284613" y="183867"/>
          <a:ext cx="3649057" cy="1267269"/>
        </a:xfrm>
        <a:prstGeom prst="ellipse">
          <a:avLst/>
        </a:prstGeom>
        <a:solidFill>
          <a:schemeClr val="accent2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B6F5B5-3D5B-46BB-B767-D4B855857BB5}">
      <dsp:nvSpPr>
        <dsp:cNvPr id="0" name=""/>
        <dsp:cNvSpPr/>
      </dsp:nvSpPr>
      <dsp:spPr>
        <a:xfrm>
          <a:off x="3761209" y="3286980"/>
          <a:ext cx="707181" cy="452596"/>
        </a:xfrm>
        <a:prstGeom prst="down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98B417AB-74C2-40A1-8AEE-1D36B9B36F01}">
      <dsp:nvSpPr>
        <dsp:cNvPr id="0" name=""/>
        <dsp:cNvSpPr/>
      </dsp:nvSpPr>
      <dsp:spPr>
        <a:xfrm>
          <a:off x="2417563" y="3649057"/>
          <a:ext cx="3394472" cy="84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Jak se pohádka jmenovala </a:t>
          </a:r>
          <a:r>
            <a:rPr lang="cs-CZ" sz="2000" kern="1200" dirty="0" smtClean="0"/>
            <a:t>?     </a:t>
          </a:r>
          <a:r>
            <a:rPr lang="cs-CZ" sz="2000" kern="1200" dirty="0" smtClean="0"/>
            <a:t>A proč?</a:t>
          </a:r>
          <a:endParaRPr lang="cs-CZ" sz="2000" kern="1200" dirty="0"/>
        </a:p>
      </dsp:txBody>
      <dsp:txXfrm>
        <a:off x="2417563" y="3649057"/>
        <a:ext cx="3394472" cy="848618"/>
      </dsp:txXfrm>
    </dsp:sp>
    <dsp:sp modelId="{856166A6-6E80-44D0-84FA-ED0CB940CE38}">
      <dsp:nvSpPr>
        <dsp:cNvPr id="0" name=""/>
        <dsp:cNvSpPr/>
      </dsp:nvSpPr>
      <dsp:spPr>
        <a:xfrm>
          <a:off x="3611286" y="1549010"/>
          <a:ext cx="1272927" cy="1272927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Které záporné?</a:t>
          </a:r>
          <a:endParaRPr lang="cs-CZ" sz="1400" kern="1200" dirty="0"/>
        </a:p>
      </dsp:txBody>
      <dsp:txXfrm>
        <a:off x="3611286" y="1549010"/>
        <a:ext cx="1272927" cy="1272927"/>
      </dsp:txXfrm>
    </dsp:sp>
    <dsp:sp modelId="{112613A5-53ED-4B2D-8C46-E3BC6387C744}">
      <dsp:nvSpPr>
        <dsp:cNvPr id="0" name=""/>
        <dsp:cNvSpPr/>
      </dsp:nvSpPr>
      <dsp:spPr>
        <a:xfrm>
          <a:off x="2700436" y="594032"/>
          <a:ext cx="1272927" cy="1272927"/>
        </a:xfrm>
        <a:prstGeom prst="ellipse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shade val="51000"/>
                <a:satMod val="130000"/>
              </a:schemeClr>
            </a:gs>
            <a:gs pos="80000">
              <a:schemeClr val="accent2">
                <a:hueOff val="2340759"/>
                <a:satOff val="-2919"/>
                <a:lumOff val="686"/>
                <a:alphaOff val="0"/>
                <a:shade val="93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Které postavy byly kladné?</a:t>
          </a:r>
          <a:endParaRPr lang="cs-CZ" sz="1400" kern="1200" dirty="0"/>
        </a:p>
      </dsp:txBody>
      <dsp:txXfrm>
        <a:off x="2700436" y="594032"/>
        <a:ext cx="1272927" cy="1272927"/>
      </dsp:txXfrm>
    </dsp:sp>
    <dsp:sp modelId="{8B48945B-48B9-41FB-9B6E-C03DC867AD9F}">
      <dsp:nvSpPr>
        <dsp:cNvPr id="0" name=""/>
        <dsp:cNvSpPr/>
      </dsp:nvSpPr>
      <dsp:spPr>
        <a:xfrm>
          <a:off x="4001650" y="286267"/>
          <a:ext cx="1272927" cy="1272927"/>
        </a:xfrm>
        <a:prstGeom prst="ellipse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Jak se jmenovala rostlina </a:t>
          </a:r>
          <a:r>
            <a:rPr lang="cs-CZ" sz="1400" kern="1200" dirty="0" smtClean="0"/>
            <a:t>                 v </a:t>
          </a:r>
          <a:r>
            <a:rPr lang="cs-CZ" sz="1400" kern="1200" dirty="0" smtClean="0"/>
            <a:t>pohádce?</a:t>
          </a:r>
          <a:endParaRPr lang="cs-CZ" sz="1400" kern="1200" dirty="0"/>
        </a:p>
      </dsp:txBody>
      <dsp:txXfrm>
        <a:off x="4001650" y="286267"/>
        <a:ext cx="1272927" cy="1272927"/>
      </dsp:txXfrm>
    </dsp:sp>
    <dsp:sp modelId="{B7BCD597-ED20-444E-86CB-4C6E5A879712}">
      <dsp:nvSpPr>
        <dsp:cNvPr id="0" name=""/>
        <dsp:cNvSpPr/>
      </dsp:nvSpPr>
      <dsp:spPr>
        <a:xfrm>
          <a:off x="2134691" y="28287"/>
          <a:ext cx="3960217" cy="31681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gi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7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19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4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12" Type="http://schemas.openxmlformats.org/officeDocument/2006/relationships/image" Target="../media/image21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20.wmf"/><Relationship Id="rId5" Type="http://schemas.openxmlformats.org/officeDocument/2006/relationships/diagramColors" Target="../diagrams/colors3.xml"/><Relationship Id="rId10" Type="http://schemas.openxmlformats.org/officeDocument/2006/relationships/image" Target="../media/image19.wmf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600442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 Vhodný do hodin čtení, literární výchovy</a:t>
            </a:r>
          </a:p>
          <a:p>
            <a:pPr marL="0" indent="0">
              <a:buNone/>
            </a:pPr>
            <a:r>
              <a:rPr lang="cs-CZ" dirty="0" smtClean="0"/>
              <a:t>    v 2.- 3. ročníku  ZŠ.</a:t>
            </a:r>
          </a:p>
          <a:p>
            <a:r>
              <a:rPr lang="cs-CZ" dirty="0" smtClean="0"/>
              <a:t>Vyprávění pohádky </a:t>
            </a:r>
            <a:r>
              <a:rPr lang="cs-CZ" dirty="0" smtClean="0"/>
              <a:t>/četba</a:t>
            </a:r>
            <a:r>
              <a:rPr lang="cs-CZ" dirty="0" smtClean="0"/>
              <a:t>, poslech/- výběr hlavních postav, převyprávění pohádky, čtení </a:t>
            </a:r>
            <a:r>
              <a:rPr lang="cs-CZ" dirty="0" smtClean="0"/>
              <a:t>              s </a:t>
            </a:r>
            <a:r>
              <a:rPr lang="cs-CZ" dirty="0" smtClean="0"/>
              <a:t>porozuměním - </a:t>
            </a:r>
            <a:r>
              <a:rPr lang="cs-CZ" dirty="0"/>
              <a:t>o</a:t>
            </a:r>
            <a:r>
              <a:rPr lang="cs-CZ" dirty="0" smtClean="0"/>
              <a:t>dpovědi na otázky.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Šípková Růženka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Božena Němcová</a:t>
            </a:r>
            <a:endParaRPr lang="cs-CZ" dirty="0"/>
          </a:p>
        </p:txBody>
      </p:sp>
      <p:pic>
        <p:nvPicPr>
          <p:cNvPr id="102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113774">
            <a:off x="3227604" y="2746650"/>
            <a:ext cx="2443846" cy="325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ZOGJE3B1\MC90043687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30970">
            <a:off x="737413" y="2739799"/>
            <a:ext cx="2904805" cy="341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onicka\AppData\Local\Microsoft\Windows\Temporary Internet Files\Content.IE5\T18E97VY\MC90036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0714" y="2348880"/>
            <a:ext cx="1607709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T18E97VY\MC90043484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001146">
            <a:off x="5831755" y="3782304"/>
            <a:ext cx="2063101" cy="206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vonicka\AppData\Local\Microsoft\Windows\Temporary Internet Files\Content.IE5\GLXV2KFC\MC9003380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67"/>
            <a:ext cx="1662379" cy="18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vonicka\AppData\Local\Microsoft\Windows\Temporary Internet Files\Content.IE5\T18E97VY\MC90043484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9382">
            <a:off x="6344974" y="105482"/>
            <a:ext cx="1884320" cy="234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5984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dirty="0" smtClean="0"/>
              <a:t>Zlá sudička předpověděla Růžence zlý osud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,, Až jí bude 17 let, píchne se o trn růže a usne   navěky.“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Co dal král a královna odstranit z celého království 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vonicka\AppData\Local\Microsoft\Windows\Temporary Internet Files\Content.IE5\W3VQXTST\MC900432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332" y="3212976"/>
            <a:ext cx="1531568" cy="282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Miky\AppData\Local\Microsoft\Windows\Temporary Internet Files\Content.IE5\04I5OJ3P\MC9003607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140968"/>
            <a:ext cx="2088232" cy="3024336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XXX31AIT\MC9004303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140968"/>
            <a:ext cx="1135638" cy="1475606"/>
          </a:xfrm>
          <a:prstGeom prst="rect">
            <a:avLst/>
          </a:prstGeom>
          <a:noFill/>
        </p:spPr>
      </p:pic>
      <p:pic>
        <p:nvPicPr>
          <p:cNvPr id="2054" name="Picture 6" descr="C:\Users\vonicka\AppData\Local\Microsoft\Windows\Temporary Internet Files\Content.IE5\T18E97VY\MC9004300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93096"/>
            <a:ext cx="1955800" cy="16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ZOGJE3B1\MM900354471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61048"/>
            <a:ext cx="648072" cy="683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674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40741E-7 C 0.00659 0.0007 0.01336 -0.00046 0.01961 0.00185 C 0.02118 0.00232 0.02048 0.00602 0.02118 0.00787 C 0.02205 0.01065 0.02291 0.01343 0.0243 0.01597 C 0.02864 0.02408 0.03593 0.02593 0.04236 0.03009 C 0.04791 0.0375 0.04965 0.04445 0.05156 0.0544 C 0.05104 0.05648 0.05156 0.06042 0.05 0.06042 C 0.04843 0.06042 0.04896 0.05648 0.04843 0.0544 C 0.04635 0.04583 0.04861 0.04954 0.04236 0.04445 C 0.03646 0.03195 0.04288 0.04259 0.03489 0.03634 C 0.02951 0.03195 0.03142 0.02732 0.0243 0.02408 C 0.02326 0.02269 0.02257 0.02083 0.02118 0.02014 C 0.01632 0.01806 0.00104 0.01528 0.00607 0.01597 C 0.01163 0.01667 0.01718 0.01736 0.02274 0.01806 C 0.02795 0.02546 0.03177 0.02685 0.03784 0.03218 C 0.04045 0.03889 0.04236 0.04514 0.04392 0.05232 C 0.04444 0.05509 0.04722 0.06204 0.04548 0.06042 C 0.04253 0.05787 0.04201 0.05162 0.03941 0.04838 C 0.03507 0.04306 0.03073 0.03843 0.02569 0.03426 C 0.02083 0.02431 0.02413 0.02963 0.01371 0.02014 C 0.01215 0.01875 0.00902 0.01597 0.00902 0.01597 " pathEditMode="relative" ptsTypes="ffffffffffffffffffffA">
                                      <p:cBhvr>
                                        <p:cTn id="3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6368" y="476672"/>
            <a:ext cx="8291264" cy="5649491"/>
          </a:xfrm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Růženka měla ráda </a:t>
            </a:r>
            <a:r>
              <a:rPr lang="cs-CZ" dirty="0" smtClean="0"/>
              <a:t>květiny. </a:t>
            </a:r>
            <a:r>
              <a:rPr lang="cs-CZ" dirty="0" smtClean="0"/>
              <a:t>Ale růže nikdy neviděla.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Kdo se přestrojil za babičku, která dala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Růžence přivonět k neznámé </a:t>
            </a:r>
            <a:r>
              <a:rPr lang="cs-CZ" dirty="0" smtClean="0">
                <a:solidFill>
                  <a:srgbClr val="FF0000"/>
                </a:solidFill>
              </a:rPr>
              <a:t>květině?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 jak to bylo dál?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5" descr="C:\Users\vonicka\AppData\Local\Microsoft\Windows\Temporary Internet Files\Content.IE5\T18E97VY\MC900361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11733"/>
            <a:ext cx="1607709" cy="4011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vonicka\AppData\Local\Microsoft\Windows\Temporary Internet Files\Content.IE5\T18E97VY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001146">
            <a:off x="6510534" y="4249331"/>
            <a:ext cx="2063101" cy="206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vonicka\AppData\Local\Microsoft\Windows\Temporary Internet Files\Content.IE5\GLXV2KFC\MC9003380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1662379" cy="18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vonicka\AppData\Local\Microsoft\Windows\Temporary Internet Files\Content.IE5\T18E97VY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001146">
            <a:off x="5721855" y="345742"/>
            <a:ext cx="1884320" cy="234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Miky\AppData\Local\Microsoft\Windows\Temporary Internet Files\Content.IE5\XXX31AIT\MM90004662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725144"/>
            <a:ext cx="1695450" cy="12668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8794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dirty="0" smtClean="0"/>
              <a:t>V království všichni usnuli.</a:t>
            </a:r>
            <a:endParaRPr lang="cs-CZ" dirty="0"/>
          </a:p>
        </p:txBody>
      </p:sp>
      <p:pic>
        <p:nvPicPr>
          <p:cNvPr id="1029" name="Picture 5" descr="C:\Users\Miky\AppData\Local\Microsoft\Windows\Temporary Internet Files\Content.IE5\04I5OJ3P\MC900344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0"/>
            <a:ext cx="1783994" cy="1531620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LW6J9F0F\MC9000228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0648"/>
            <a:ext cx="1782166" cy="1228039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XXX31AIT\MM900365305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332656"/>
            <a:ext cx="1028700" cy="1028700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LW6J9F0F\MC9000549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348880"/>
            <a:ext cx="3797929" cy="3438808"/>
          </a:xfrm>
          <a:prstGeom prst="rect">
            <a:avLst/>
          </a:prstGeom>
          <a:noFill/>
        </p:spPr>
      </p:pic>
      <p:pic>
        <p:nvPicPr>
          <p:cNvPr id="1034" name="Picture 10" descr="C:\Users\Miky\AppData\Local\Microsoft\Windows\Temporary Internet Files\Content.IE5\XXX31AIT\MC90041092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492896"/>
            <a:ext cx="3408630" cy="34433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0366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5983476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3091665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C:\Users\vonicka\AppData\Local\Microsoft\Windows\Temporary Internet Files\Content.IE5\W3VQXTST\MC9004324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1531568" cy="3333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vonicka\AppData\Local\Microsoft\Windows\Temporary Internet Files\Content.IE5\T18E97VY\MC9003616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014371"/>
            <a:ext cx="1607709" cy="4011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vonicka\AppData\Local\Microsoft\Windows\Temporary Internet Files\Content.IE5\T18E97VY\MC900434842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001146">
            <a:off x="6142738" y="148750"/>
            <a:ext cx="1884320" cy="234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iky\AppData\Local\Microsoft\Windows\Temporary Internet Files\Content.IE5\50TDOXPI\MC9003616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47664" y="332656"/>
            <a:ext cx="1452982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9828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847 0.10741 L -0.06701 0.09306 C -0.06667 0.09931 -0.06788 0.15162 -0.05938 0.15371 C -0.05243 0.15533 -0.04531 0.1551 -0.03819 0.15579 C -0.03524 0.1632 -0.03385 0.17315 -0.03056 0.1801 C -0.02517 0.19167 -0.00365 0.19121 0.00434 0.19213 C 0.01233 0.19144 0.02049 0.19213 0.02847 0.19005 C 0.04236 0.18658 0.04496 0.16274 0.05104 0.14977 C 0.05521 0.15255 0.05937 0.15487 0.06337 0.15787 C 0.06545 0.1595 0.06719 0.16227 0.06944 0.16389 C 0.07899 0.17084 0.08976 0.1757 0.09965 0.18195 L 0.64826 0.15973 L 0.2375 0.11343 " pathEditMode="relative" rAng="0" ptsTypes="Afffffffff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63" y="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22871 C -0.02257 0.21389 -0.02813 0.20278 -0.04428 0.19538 C -0.04862 0.18612 -0.05573 0.17686 -0.05973 0.1676 C -0.06059 0.16575 -0.06059 0.16204 -0.06198 0.16204 C -0.06615 0.15834 -0.07466 0.15649 -0.07969 0.15649 C -0.08334 0.15649 -0.0875 0.15649 -0.09063 0.15834 C -0.09688 0.16204 -0.10105 0.17315 -0.104 0.17871 C -0.10782 0.19723 -0.12778 0.22315 -0.14375 0.23612 C -0.15539 0.23612 -0.16719 0.23426 -0.17882 0.23241 C -0.18559 0.23056 -0.19723 0.2176 -0.20539 0.21389 C -0.21754 0.20834 -0.23195 0.20649 -0.24514 0.20463 C -0.25313 0.20463 -0.26198 0.20278 -0.26945 0.20649 C -0.27257 0.20649 -0.2698 0.21204 -0.27171 0.21575 C -0.275 0.2213 -0.28073 0.225 -0.28473 0.23056 C -0.29254 0.22871 -0.29132 0.23056 -0.29132 0.225 L 4.72222E-6 0.25093 " pathEditMode="relative" rAng="0" ptsTypes="ffffffffffffff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22" y="-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6169847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 descr="C:\Users\vonicka\AppData\Local\Microsoft\Windows\Temporary Internet Files\Content.IE5\T18E97VY\MC90043484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9382">
            <a:off x="6540493" y="140172"/>
            <a:ext cx="1884320" cy="234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vonicka\AppData\Local\Microsoft\Windows\Temporary Internet Files\Content.IE5\ZOGJE3B1\MC90043687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30970">
            <a:off x="363220" y="2763139"/>
            <a:ext cx="2904805" cy="341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vonicka\AppData\Local\Microsoft\Windows\Temporary Internet Files\Content.IE5\GLXV2KFC\MC9003380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1662379" cy="18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iky\AppData\Local\Microsoft\Windows\Temporary Internet Files\Content.IE5\50TDOXPI\MC9003616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12160" y="2780928"/>
            <a:ext cx="1452982" cy="1822399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LW6J9F0F\MC90041164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620000" y="4653136"/>
            <a:ext cx="1524000" cy="2035175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LW6J9F0F\MC90028108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96336" y="1772816"/>
            <a:ext cx="1367073" cy="2554586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50TDOXPI\MC900361660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72200" y="4509120"/>
            <a:ext cx="1330452" cy="18644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7759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graphicEl>
                                              <a:dgm id="{A3B6F5B5-3D5B-46BB-B767-D4B855857B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A3B6F5B5-3D5B-46BB-B767-D4B855857B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A3B6F5B5-3D5B-46BB-B767-D4B855857B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graphicEl>
                                              <a:dgm id="{A3B6F5B5-3D5B-46BB-B767-D4B855857B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B7BCD597-ED20-444E-86CB-4C6E5A879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B7BCD597-ED20-444E-86CB-4C6E5A879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7BCD597-ED20-444E-86CB-4C6E5A879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7BCD597-ED20-444E-86CB-4C6E5A879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>
                                            <p:graphicEl>
                                              <a:dgm id="{C7627287-0754-4AE7-8225-03A63AEBA6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C7627287-0754-4AE7-8225-03A63AEBA6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C7627287-0754-4AE7-8225-03A63AEBA6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C7627287-0754-4AE7-8225-03A63AEBA6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8B48945B-48B9-41FB-9B6E-C03DC867AD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8B48945B-48B9-41FB-9B6E-C03DC867AD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8B48945B-48B9-41FB-9B6E-C03DC867AD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8B48945B-48B9-41FB-9B6E-C03DC867AD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112613A5-53ED-4B2D-8C46-E3BC6387C7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112613A5-53ED-4B2D-8C46-E3BC6387C7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112613A5-53ED-4B2D-8C46-E3BC6387C7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112613A5-53ED-4B2D-8C46-E3BC6387C7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856166A6-6E80-44D0-84FA-ED0CB940C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856166A6-6E80-44D0-84FA-ED0CB940C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856166A6-6E80-44D0-84FA-ED0CB940C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856166A6-6E80-44D0-84FA-ED0CB940C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200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Šípková Růženka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27</cp:revision>
  <dcterms:created xsi:type="dcterms:W3CDTF">2011-06-20T10:40:08Z</dcterms:created>
  <dcterms:modified xsi:type="dcterms:W3CDTF">2013-06-25T21:36:15Z</dcterms:modified>
</cp:coreProperties>
</file>