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 Perníková chaloupka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CA1DAA-C229-4FF2-BB63-96DB0B439070}" type="doc">
      <dgm:prSet loTypeId="urn:microsoft.com/office/officeart/2005/8/layout/gear1" loCatId="cycle" qsTypeId="urn:microsoft.com/office/officeart/2005/8/quickstyle/3d5" qsCatId="3D" csTypeId="urn:microsoft.com/office/officeart/2005/8/colors/colorful5" csCatId="colorful" phldr="1"/>
      <dgm:spPr/>
    </dgm:pt>
    <dgm:pt modelId="{D1AD9B97-34EB-422B-8E58-2A65FAF55650}">
      <dgm:prSet phldrT="[Text]"/>
      <dgm:spPr/>
      <dgm:t>
        <a:bodyPr/>
        <a:lstStyle/>
        <a:p>
          <a:r>
            <a:rPr lang="cs-CZ" dirty="0" smtClean="0"/>
            <a:t>J……..</a:t>
          </a:r>
          <a:endParaRPr lang="cs-CZ" dirty="0"/>
        </a:p>
      </dgm:t>
    </dgm:pt>
    <dgm:pt modelId="{E4437E85-720F-4C7C-8585-39DA0B30BD75}" type="parTrans" cxnId="{D9BDD9CA-9EAB-4F1A-9468-B6E4E8940213}">
      <dgm:prSet/>
      <dgm:spPr/>
      <dgm:t>
        <a:bodyPr/>
        <a:lstStyle/>
        <a:p>
          <a:endParaRPr lang="cs-CZ"/>
        </a:p>
      </dgm:t>
    </dgm:pt>
    <dgm:pt modelId="{A174E2FA-23FA-4C87-8E2F-9E6361970578}" type="sibTrans" cxnId="{D9BDD9CA-9EAB-4F1A-9468-B6E4E8940213}">
      <dgm:prSet/>
      <dgm:spPr/>
      <dgm:t>
        <a:bodyPr/>
        <a:lstStyle/>
        <a:p>
          <a:endParaRPr lang="cs-CZ"/>
        </a:p>
      </dgm:t>
    </dgm:pt>
    <dgm:pt modelId="{E565117E-09FD-4F92-A7A0-99FECC450AEE}">
      <dgm:prSet phldrT="[Text]"/>
      <dgm:spPr/>
      <dgm:t>
        <a:bodyPr/>
        <a:lstStyle/>
        <a:p>
          <a:r>
            <a:rPr lang="cs-CZ" dirty="0" smtClean="0"/>
            <a:t>M……</a:t>
          </a:r>
          <a:endParaRPr lang="cs-CZ" dirty="0"/>
        </a:p>
      </dgm:t>
    </dgm:pt>
    <dgm:pt modelId="{72301ED7-DE2C-423F-88A2-F944275D1D15}" type="parTrans" cxnId="{3BFE00C9-4364-4673-BA6F-0F8027A3F8F5}">
      <dgm:prSet/>
      <dgm:spPr/>
      <dgm:t>
        <a:bodyPr/>
        <a:lstStyle/>
        <a:p>
          <a:endParaRPr lang="cs-CZ"/>
        </a:p>
      </dgm:t>
    </dgm:pt>
    <dgm:pt modelId="{4B3C66C4-547C-4A2C-925F-D7D0615330C3}" type="sibTrans" cxnId="{3BFE00C9-4364-4673-BA6F-0F8027A3F8F5}">
      <dgm:prSet/>
      <dgm:spPr/>
      <dgm:t>
        <a:bodyPr/>
        <a:lstStyle/>
        <a:p>
          <a:endParaRPr lang="cs-CZ"/>
        </a:p>
      </dgm:t>
    </dgm:pt>
    <dgm:pt modelId="{1B87BF75-B3D3-47DC-9FF9-B5A1F169750E}">
      <dgm:prSet phldrT="[Text]"/>
      <dgm:spPr/>
      <dgm:t>
        <a:bodyPr/>
        <a:lstStyle/>
        <a:p>
          <a:r>
            <a:rPr lang="cs-CZ" dirty="0" smtClean="0"/>
            <a:t>J……</a:t>
          </a:r>
          <a:endParaRPr lang="cs-CZ" dirty="0"/>
        </a:p>
      </dgm:t>
    </dgm:pt>
    <dgm:pt modelId="{1A6BDB13-02DA-49DB-80E2-F3C719B6CB83}" type="parTrans" cxnId="{92D7891F-3056-4CF7-9D98-0C9A7B3DB45D}">
      <dgm:prSet/>
      <dgm:spPr/>
      <dgm:t>
        <a:bodyPr/>
        <a:lstStyle/>
        <a:p>
          <a:endParaRPr lang="cs-CZ"/>
        </a:p>
      </dgm:t>
    </dgm:pt>
    <dgm:pt modelId="{58CDD934-EFE8-4166-8A1E-AD3C693D802D}" type="sibTrans" cxnId="{92D7891F-3056-4CF7-9D98-0C9A7B3DB45D}">
      <dgm:prSet/>
      <dgm:spPr/>
      <dgm:t>
        <a:bodyPr/>
        <a:lstStyle/>
        <a:p>
          <a:endParaRPr lang="cs-CZ"/>
        </a:p>
      </dgm:t>
    </dgm:pt>
    <dgm:pt modelId="{AD3AB7EF-1111-45F6-947E-4AAE1A22B250}" type="pres">
      <dgm:prSet presAssocID="{7DCA1DAA-C229-4FF2-BB63-96DB0B439070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A82AEA62-EA68-405F-AFAB-31F52455A51F}" type="pres">
      <dgm:prSet presAssocID="{D1AD9B97-34EB-422B-8E58-2A65FAF55650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37C91D-13BD-4361-A15E-A4842036E83F}" type="pres">
      <dgm:prSet presAssocID="{D1AD9B97-34EB-422B-8E58-2A65FAF55650}" presName="gear1srcNode" presStyleLbl="node1" presStyleIdx="0" presStyleCnt="3"/>
      <dgm:spPr/>
      <dgm:t>
        <a:bodyPr/>
        <a:lstStyle/>
        <a:p>
          <a:endParaRPr lang="cs-CZ"/>
        </a:p>
      </dgm:t>
    </dgm:pt>
    <dgm:pt modelId="{BFB87099-8960-4498-BD9C-83ADBB2A230F}" type="pres">
      <dgm:prSet presAssocID="{D1AD9B97-34EB-422B-8E58-2A65FAF55650}" presName="gear1dstNode" presStyleLbl="node1" presStyleIdx="0" presStyleCnt="3"/>
      <dgm:spPr/>
      <dgm:t>
        <a:bodyPr/>
        <a:lstStyle/>
        <a:p>
          <a:endParaRPr lang="cs-CZ"/>
        </a:p>
      </dgm:t>
    </dgm:pt>
    <dgm:pt modelId="{667841AA-B44E-4180-B9F1-01054BEF2333}" type="pres">
      <dgm:prSet presAssocID="{E565117E-09FD-4F92-A7A0-99FECC450AEE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2B2A4C-98C8-44B4-B27E-84C6D08453B7}" type="pres">
      <dgm:prSet presAssocID="{E565117E-09FD-4F92-A7A0-99FECC450AEE}" presName="gear2srcNode" presStyleLbl="node1" presStyleIdx="1" presStyleCnt="3"/>
      <dgm:spPr/>
      <dgm:t>
        <a:bodyPr/>
        <a:lstStyle/>
        <a:p>
          <a:endParaRPr lang="cs-CZ"/>
        </a:p>
      </dgm:t>
    </dgm:pt>
    <dgm:pt modelId="{D96BDFDC-9D17-4ED4-B81C-40DC14EF0C09}" type="pres">
      <dgm:prSet presAssocID="{E565117E-09FD-4F92-A7A0-99FECC450AEE}" presName="gear2dstNode" presStyleLbl="node1" presStyleIdx="1" presStyleCnt="3"/>
      <dgm:spPr/>
      <dgm:t>
        <a:bodyPr/>
        <a:lstStyle/>
        <a:p>
          <a:endParaRPr lang="cs-CZ"/>
        </a:p>
      </dgm:t>
    </dgm:pt>
    <dgm:pt modelId="{62D1A3BD-60AD-45AB-B059-BECE9847E742}" type="pres">
      <dgm:prSet presAssocID="{1B87BF75-B3D3-47DC-9FF9-B5A1F169750E}" presName="gear3" presStyleLbl="node1" presStyleIdx="2" presStyleCnt="3"/>
      <dgm:spPr/>
      <dgm:t>
        <a:bodyPr/>
        <a:lstStyle/>
        <a:p>
          <a:endParaRPr lang="cs-CZ"/>
        </a:p>
      </dgm:t>
    </dgm:pt>
    <dgm:pt modelId="{50C1A840-C98F-4D3B-A138-F5D377E12C33}" type="pres">
      <dgm:prSet presAssocID="{1B87BF75-B3D3-47DC-9FF9-B5A1F169750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005ECD-4158-4A32-A77B-2AACC197CFFE}" type="pres">
      <dgm:prSet presAssocID="{1B87BF75-B3D3-47DC-9FF9-B5A1F169750E}" presName="gear3srcNode" presStyleLbl="node1" presStyleIdx="2" presStyleCnt="3"/>
      <dgm:spPr/>
      <dgm:t>
        <a:bodyPr/>
        <a:lstStyle/>
        <a:p>
          <a:endParaRPr lang="cs-CZ"/>
        </a:p>
      </dgm:t>
    </dgm:pt>
    <dgm:pt modelId="{B2BF43A0-92CA-49AD-9566-EBBB238534E2}" type="pres">
      <dgm:prSet presAssocID="{1B87BF75-B3D3-47DC-9FF9-B5A1F169750E}" presName="gear3dstNode" presStyleLbl="node1" presStyleIdx="2" presStyleCnt="3"/>
      <dgm:spPr/>
      <dgm:t>
        <a:bodyPr/>
        <a:lstStyle/>
        <a:p>
          <a:endParaRPr lang="cs-CZ"/>
        </a:p>
      </dgm:t>
    </dgm:pt>
    <dgm:pt modelId="{73198B8A-4B4A-451A-8D6B-01A031803319}" type="pres">
      <dgm:prSet presAssocID="{A174E2FA-23FA-4C87-8E2F-9E6361970578}" presName="connector1" presStyleLbl="sibTrans2D1" presStyleIdx="0" presStyleCnt="3"/>
      <dgm:spPr/>
      <dgm:t>
        <a:bodyPr/>
        <a:lstStyle/>
        <a:p>
          <a:endParaRPr lang="cs-CZ"/>
        </a:p>
      </dgm:t>
    </dgm:pt>
    <dgm:pt modelId="{4DC475ED-F8FA-43B2-A76A-223A2FB4A528}" type="pres">
      <dgm:prSet presAssocID="{4B3C66C4-547C-4A2C-925F-D7D0615330C3}" presName="connector2" presStyleLbl="sibTrans2D1" presStyleIdx="1" presStyleCnt="3"/>
      <dgm:spPr/>
      <dgm:t>
        <a:bodyPr/>
        <a:lstStyle/>
        <a:p>
          <a:endParaRPr lang="cs-CZ"/>
        </a:p>
      </dgm:t>
    </dgm:pt>
    <dgm:pt modelId="{96A978A9-69C7-40FC-BB9F-E5D20C9AEEA0}" type="pres">
      <dgm:prSet presAssocID="{58CDD934-EFE8-4166-8A1E-AD3C693D802D}" presName="connector3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22CFB8A4-25B2-44C3-A5D6-2CBDF1F24E8A}" type="presOf" srcId="{E565117E-09FD-4F92-A7A0-99FECC450AEE}" destId="{3B2B2A4C-98C8-44B4-B27E-84C6D08453B7}" srcOrd="1" destOrd="0" presId="urn:microsoft.com/office/officeart/2005/8/layout/gear1"/>
    <dgm:cxn modelId="{38CAB74F-04B6-4037-B0D4-4912F328AEEA}" type="presOf" srcId="{E565117E-09FD-4F92-A7A0-99FECC450AEE}" destId="{D96BDFDC-9D17-4ED4-B81C-40DC14EF0C09}" srcOrd="2" destOrd="0" presId="urn:microsoft.com/office/officeart/2005/8/layout/gear1"/>
    <dgm:cxn modelId="{BB4B3B9E-8749-43E7-A176-FB99587C6B4D}" type="presOf" srcId="{D1AD9B97-34EB-422B-8E58-2A65FAF55650}" destId="{BFB87099-8960-4498-BD9C-83ADBB2A230F}" srcOrd="2" destOrd="0" presId="urn:microsoft.com/office/officeart/2005/8/layout/gear1"/>
    <dgm:cxn modelId="{775A0AC8-C79C-4AD5-8A99-74DBBBEF7A22}" type="presOf" srcId="{D1AD9B97-34EB-422B-8E58-2A65FAF55650}" destId="{6C37C91D-13BD-4361-A15E-A4842036E83F}" srcOrd="1" destOrd="0" presId="urn:microsoft.com/office/officeart/2005/8/layout/gear1"/>
    <dgm:cxn modelId="{B828CBB8-E303-4097-B8C2-E5B4F15E4365}" type="presOf" srcId="{1B87BF75-B3D3-47DC-9FF9-B5A1F169750E}" destId="{50C1A840-C98F-4D3B-A138-F5D377E12C33}" srcOrd="1" destOrd="0" presId="urn:microsoft.com/office/officeart/2005/8/layout/gear1"/>
    <dgm:cxn modelId="{38FE9BFE-BB9F-4F4B-8163-CBBCAB0704C2}" type="presOf" srcId="{58CDD934-EFE8-4166-8A1E-AD3C693D802D}" destId="{96A978A9-69C7-40FC-BB9F-E5D20C9AEEA0}" srcOrd="0" destOrd="0" presId="urn:microsoft.com/office/officeart/2005/8/layout/gear1"/>
    <dgm:cxn modelId="{3BFE00C9-4364-4673-BA6F-0F8027A3F8F5}" srcId="{7DCA1DAA-C229-4FF2-BB63-96DB0B439070}" destId="{E565117E-09FD-4F92-A7A0-99FECC450AEE}" srcOrd="1" destOrd="0" parTransId="{72301ED7-DE2C-423F-88A2-F944275D1D15}" sibTransId="{4B3C66C4-547C-4A2C-925F-D7D0615330C3}"/>
    <dgm:cxn modelId="{45240B7D-BB0A-45B6-8C41-7B76581E850B}" type="presOf" srcId="{1B87BF75-B3D3-47DC-9FF9-B5A1F169750E}" destId="{62D1A3BD-60AD-45AB-B059-BECE9847E742}" srcOrd="0" destOrd="0" presId="urn:microsoft.com/office/officeart/2005/8/layout/gear1"/>
    <dgm:cxn modelId="{D0F62E7F-FBBC-4427-9E4A-9FE4C48DDF52}" type="presOf" srcId="{7DCA1DAA-C229-4FF2-BB63-96DB0B439070}" destId="{AD3AB7EF-1111-45F6-947E-4AAE1A22B250}" srcOrd="0" destOrd="0" presId="urn:microsoft.com/office/officeart/2005/8/layout/gear1"/>
    <dgm:cxn modelId="{D9BDD9CA-9EAB-4F1A-9468-B6E4E8940213}" srcId="{7DCA1DAA-C229-4FF2-BB63-96DB0B439070}" destId="{D1AD9B97-34EB-422B-8E58-2A65FAF55650}" srcOrd="0" destOrd="0" parTransId="{E4437E85-720F-4C7C-8585-39DA0B30BD75}" sibTransId="{A174E2FA-23FA-4C87-8E2F-9E6361970578}"/>
    <dgm:cxn modelId="{1999CD19-DBED-4872-BAC3-FBFB2CD4D317}" type="presOf" srcId="{E565117E-09FD-4F92-A7A0-99FECC450AEE}" destId="{667841AA-B44E-4180-B9F1-01054BEF2333}" srcOrd="0" destOrd="0" presId="urn:microsoft.com/office/officeart/2005/8/layout/gear1"/>
    <dgm:cxn modelId="{92D7891F-3056-4CF7-9D98-0C9A7B3DB45D}" srcId="{7DCA1DAA-C229-4FF2-BB63-96DB0B439070}" destId="{1B87BF75-B3D3-47DC-9FF9-B5A1F169750E}" srcOrd="2" destOrd="0" parTransId="{1A6BDB13-02DA-49DB-80E2-F3C719B6CB83}" sibTransId="{58CDD934-EFE8-4166-8A1E-AD3C693D802D}"/>
    <dgm:cxn modelId="{36433770-AD1D-4D7E-BB14-9BDD4D01FAA3}" type="presOf" srcId="{A174E2FA-23FA-4C87-8E2F-9E6361970578}" destId="{73198B8A-4B4A-451A-8D6B-01A031803319}" srcOrd="0" destOrd="0" presId="urn:microsoft.com/office/officeart/2005/8/layout/gear1"/>
    <dgm:cxn modelId="{1BDED0CA-B73D-48B4-B3BD-C3C20C57F2B5}" type="presOf" srcId="{D1AD9B97-34EB-422B-8E58-2A65FAF55650}" destId="{A82AEA62-EA68-405F-AFAB-31F52455A51F}" srcOrd="0" destOrd="0" presId="urn:microsoft.com/office/officeart/2005/8/layout/gear1"/>
    <dgm:cxn modelId="{D3A79C00-8EEE-4121-82CC-3BD2EBB03B0E}" type="presOf" srcId="{1B87BF75-B3D3-47DC-9FF9-B5A1F169750E}" destId="{B2BF43A0-92CA-49AD-9566-EBBB238534E2}" srcOrd="3" destOrd="0" presId="urn:microsoft.com/office/officeart/2005/8/layout/gear1"/>
    <dgm:cxn modelId="{3A8E4623-5B60-4CC4-9C22-F47A781D1279}" type="presOf" srcId="{4B3C66C4-547C-4A2C-925F-D7D0615330C3}" destId="{4DC475ED-F8FA-43B2-A76A-223A2FB4A528}" srcOrd="0" destOrd="0" presId="urn:microsoft.com/office/officeart/2005/8/layout/gear1"/>
    <dgm:cxn modelId="{84816ECD-A876-4475-B972-2687E9F14907}" type="presOf" srcId="{1B87BF75-B3D3-47DC-9FF9-B5A1F169750E}" destId="{39005ECD-4158-4A32-A77B-2AACC197CFFE}" srcOrd="2" destOrd="0" presId="urn:microsoft.com/office/officeart/2005/8/layout/gear1"/>
    <dgm:cxn modelId="{9B8BB56D-0951-4E97-9346-0F9DA8F2228A}" type="presParOf" srcId="{AD3AB7EF-1111-45F6-947E-4AAE1A22B250}" destId="{A82AEA62-EA68-405F-AFAB-31F52455A51F}" srcOrd="0" destOrd="0" presId="urn:microsoft.com/office/officeart/2005/8/layout/gear1"/>
    <dgm:cxn modelId="{CE178466-4D99-4B7A-A736-C16FFF034103}" type="presParOf" srcId="{AD3AB7EF-1111-45F6-947E-4AAE1A22B250}" destId="{6C37C91D-13BD-4361-A15E-A4842036E83F}" srcOrd="1" destOrd="0" presId="urn:microsoft.com/office/officeart/2005/8/layout/gear1"/>
    <dgm:cxn modelId="{2C1DAC48-B8DE-4401-B665-27FE9F743D8B}" type="presParOf" srcId="{AD3AB7EF-1111-45F6-947E-4AAE1A22B250}" destId="{BFB87099-8960-4498-BD9C-83ADBB2A230F}" srcOrd="2" destOrd="0" presId="urn:microsoft.com/office/officeart/2005/8/layout/gear1"/>
    <dgm:cxn modelId="{9E143FE5-4D07-45E7-A78E-188D8CC20210}" type="presParOf" srcId="{AD3AB7EF-1111-45F6-947E-4AAE1A22B250}" destId="{667841AA-B44E-4180-B9F1-01054BEF2333}" srcOrd="3" destOrd="0" presId="urn:microsoft.com/office/officeart/2005/8/layout/gear1"/>
    <dgm:cxn modelId="{6CEA003E-5BB2-41DA-977A-A66409B8A567}" type="presParOf" srcId="{AD3AB7EF-1111-45F6-947E-4AAE1A22B250}" destId="{3B2B2A4C-98C8-44B4-B27E-84C6D08453B7}" srcOrd="4" destOrd="0" presId="urn:microsoft.com/office/officeart/2005/8/layout/gear1"/>
    <dgm:cxn modelId="{5BD43189-F5CF-45D1-A83F-85C10A86CC91}" type="presParOf" srcId="{AD3AB7EF-1111-45F6-947E-4AAE1A22B250}" destId="{D96BDFDC-9D17-4ED4-B81C-40DC14EF0C09}" srcOrd="5" destOrd="0" presId="urn:microsoft.com/office/officeart/2005/8/layout/gear1"/>
    <dgm:cxn modelId="{D14E4892-0E56-4275-ADB1-EB60433DBF9A}" type="presParOf" srcId="{AD3AB7EF-1111-45F6-947E-4AAE1A22B250}" destId="{62D1A3BD-60AD-45AB-B059-BECE9847E742}" srcOrd="6" destOrd="0" presId="urn:microsoft.com/office/officeart/2005/8/layout/gear1"/>
    <dgm:cxn modelId="{0982590D-ABCD-4609-858A-2DB7D2AE9D1C}" type="presParOf" srcId="{AD3AB7EF-1111-45F6-947E-4AAE1A22B250}" destId="{50C1A840-C98F-4D3B-A138-F5D377E12C33}" srcOrd="7" destOrd="0" presId="urn:microsoft.com/office/officeart/2005/8/layout/gear1"/>
    <dgm:cxn modelId="{CDE6DAA0-916D-403B-84FA-5975CF15AC33}" type="presParOf" srcId="{AD3AB7EF-1111-45F6-947E-4AAE1A22B250}" destId="{39005ECD-4158-4A32-A77B-2AACC197CFFE}" srcOrd="8" destOrd="0" presId="urn:microsoft.com/office/officeart/2005/8/layout/gear1"/>
    <dgm:cxn modelId="{2F30E9D3-E6E2-4D3A-BD13-31BED4AEA156}" type="presParOf" srcId="{AD3AB7EF-1111-45F6-947E-4AAE1A22B250}" destId="{B2BF43A0-92CA-49AD-9566-EBBB238534E2}" srcOrd="9" destOrd="0" presId="urn:microsoft.com/office/officeart/2005/8/layout/gear1"/>
    <dgm:cxn modelId="{5AB5975D-8626-435B-B905-F6F834C949B7}" type="presParOf" srcId="{AD3AB7EF-1111-45F6-947E-4AAE1A22B250}" destId="{73198B8A-4B4A-451A-8D6B-01A031803319}" srcOrd="10" destOrd="0" presId="urn:microsoft.com/office/officeart/2005/8/layout/gear1"/>
    <dgm:cxn modelId="{4036F530-146B-48F8-9E6F-BA44B4BB6360}" type="presParOf" srcId="{AD3AB7EF-1111-45F6-947E-4AAE1A22B250}" destId="{4DC475ED-F8FA-43B2-A76A-223A2FB4A528}" srcOrd="11" destOrd="0" presId="urn:microsoft.com/office/officeart/2005/8/layout/gear1"/>
    <dgm:cxn modelId="{247D13B1-D216-49A6-9A7E-4D53F37304F3}" type="presParOf" srcId="{AD3AB7EF-1111-45F6-947E-4AAE1A22B250}" destId="{96A978A9-69C7-40FC-BB9F-E5D20C9AEEA0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 Perníková chaloupka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82AEA62-EA68-405F-AFAB-31F52455A51F}">
      <dsp:nvSpPr>
        <dsp:cNvPr id="0" name=""/>
        <dsp:cNvSpPr/>
      </dsp:nvSpPr>
      <dsp:spPr>
        <a:xfrm>
          <a:off x="3888501" y="2036683"/>
          <a:ext cx="2489279" cy="2489279"/>
        </a:xfrm>
        <a:prstGeom prst="gear9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J……..</a:t>
          </a:r>
          <a:endParaRPr lang="cs-CZ" sz="2900" kern="1200" dirty="0"/>
        </a:p>
      </dsp:txBody>
      <dsp:txXfrm>
        <a:off x="3888501" y="2036683"/>
        <a:ext cx="2489279" cy="2489279"/>
      </dsp:txXfrm>
    </dsp:sp>
    <dsp:sp modelId="{667841AA-B44E-4180-B9F1-01054BEF2333}">
      <dsp:nvSpPr>
        <dsp:cNvPr id="0" name=""/>
        <dsp:cNvSpPr/>
      </dsp:nvSpPr>
      <dsp:spPr>
        <a:xfrm>
          <a:off x="2440193" y="1448308"/>
          <a:ext cx="1810385" cy="1810385"/>
        </a:xfrm>
        <a:prstGeom prst="gear6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M……</a:t>
          </a:r>
          <a:endParaRPr lang="cs-CZ" sz="2900" kern="1200" dirty="0"/>
        </a:p>
      </dsp:txBody>
      <dsp:txXfrm>
        <a:off x="2440193" y="1448308"/>
        <a:ext cx="1810385" cy="1810385"/>
      </dsp:txXfrm>
    </dsp:sp>
    <dsp:sp modelId="{62D1A3BD-60AD-45AB-B059-BECE9847E742}">
      <dsp:nvSpPr>
        <dsp:cNvPr id="0" name=""/>
        <dsp:cNvSpPr/>
      </dsp:nvSpPr>
      <dsp:spPr>
        <a:xfrm rot="20700000">
          <a:off x="3454194" y="199327"/>
          <a:ext cx="1773807" cy="1773807"/>
        </a:xfrm>
        <a:prstGeom prst="gear6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J……</a:t>
          </a:r>
          <a:endParaRPr lang="cs-CZ" sz="2900" kern="1200" dirty="0"/>
        </a:p>
      </dsp:txBody>
      <dsp:txXfrm>
        <a:off x="3843242" y="588375"/>
        <a:ext cx="995711" cy="995711"/>
      </dsp:txXfrm>
    </dsp:sp>
    <dsp:sp modelId="{73198B8A-4B4A-451A-8D6B-01A031803319}">
      <dsp:nvSpPr>
        <dsp:cNvPr id="0" name=""/>
        <dsp:cNvSpPr/>
      </dsp:nvSpPr>
      <dsp:spPr>
        <a:xfrm>
          <a:off x="3700746" y="1658974"/>
          <a:ext cx="3186277" cy="3186277"/>
        </a:xfrm>
        <a:prstGeom prst="circularArrow">
          <a:avLst>
            <a:gd name="adj1" fmla="val 4687"/>
            <a:gd name="adj2" fmla="val 299029"/>
            <a:gd name="adj3" fmla="val 2523572"/>
            <a:gd name="adj4" fmla="val 15845412"/>
            <a:gd name="adj5" fmla="val 546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C475ED-F8FA-43B2-A76A-223A2FB4A528}">
      <dsp:nvSpPr>
        <dsp:cNvPr id="0" name=""/>
        <dsp:cNvSpPr/>
      </dsp:nvSpPr>
      <dsp:spPr>
        <a:xfrm>
          <a:off x="2119577" y="1046315"/>
          <a:ext cx="2315030" cy="2315030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A978A9-69C7-40FC-BB9F-E5D20C9AEEA0}">
      <dsp:nvSpPr>
        <dsp:cNvPr id="0" name=""/>
        <dsp:cNvSpPr/>
      </dsp:nvSpPr>
      <dsp:spPr>
        <a:xfrm>
          <a:off x="3043894" y="-190626"/>
          <a:ext cx="2496068" cy="2496068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8.jpeg"/><Relationship Id="rId7" Type="http://schemas.openxmlformats.org/officeDocument/2006/relationships/image" Target="../media/image1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9.pn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image" Target="../media/image12.jpeg"/><Relationship Id="rId7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21.wav"/><Relationship Id="rId3" Type="http://schemas.openxmlformats.org/officeDocument/2006/relationships/image" Target="../media/image17.jpeg"/><Relationship Id="rId7" Type="http://schemas.openxmlformats.org/officeDocument/2006/relationships/image" Target="../media/image2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31.wav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184015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JAZYK A LITERÁRNÍ VÝCHOVA</a:t>
            </a:r>
          </a:p>
          <a:p>
            <a:r>
              <a:rPr lang="cs-CZ" dirty="0" smtClean="0"/>
              <a:t> Vhodný do hodin čtení, literární výchovy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v 1.- 3. ročníku  ZŠ</a:t>
            </a:r>
          </a:p>
          <a:p>
            <a:r>
              <a:rPr lang="cs-CZ" dirty="0" smtClean="0"/>
              <a:t>Vyprávění pohádky /četba</a:t>
            </a:r>
            <a:r>
              <a:rPr lang="cs-CZ" dirty="0" smtClean="0"/>
              <a:t>, poslech</a:t>
            </a:r>
            <a:r>
              <a:rPr lang="cs-CZ" dirty="0" smtClean="0"/>
              <a:t>/ výběr hlavních postav, seznámení s autorem </a:t>
            </a:r>
            <a:r>
              <a:rPr lang="cs-CZ" dirty="0" smtClean="0"/>
              <a:t>pohádky, převyprávění </a:t>
            </a:r>
            <a:r>
              <a:rPr lang="cs-CZ" dirty="0" smtClean="0"/>
              <a:t>děje pohádky, </a:t>
            </a:r>
            <a:r>
              <a:rPr lang="cs-CZ" dirty="0"/>
              <a:t>o</a:t>
            </a:r>
            <a:r>
              <a:rPr lang="cs-CZ" dirty="0" smtClean="0"/>
              <a:t>dpovědi na otázky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732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Perníková chaloupka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Autor: Božena Němcová</a:t>
            </a:r>
            <a:endParaRPr lang="cs-CZ" dirty="0"/>
          </a:p>
        </p:txBody>
      </p:sp>
      <p:pic>
        <p:nvPicPr>
          <p:cNvPr id="1026" name="Picture 2" descr="C:\Users\vonicka\AppData\Local\Microsoft\Windows\Temporary Internet Files\Content.IE5\W3VQXTST\MC90043977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369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W3VQXTST\MC9004229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325258"/>
            <a:ext cx="2376264" cy="375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onicka\AppData\Local\Microsoft\Windows\Temporary Internet Files\Content.IE5\GLXV2KFC\MC9004046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0313" y="332656"/>
            <a:ext cx="11969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onicka\AppData\Local\Microsoft\Windows\Temporary Internet Files\Content.IE5\T18E97VY\MC9003618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1808683" cy="148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4775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2" name="Picture 14" descr="C:\Users\vonicka\AppData\Local\Microsoft\Windows\Temporary Internet Files\Content.IE5\W3VQXTST\MP9004075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330774"/>
            <a:ext cx="9144000" cy="7276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vonicka\AppData\Local\Microsoft\Windows\Temporary Internet Files\Content.IE5\GLXV2KFC\MC9004330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9220"/>
            <a:ext cx="2264296" cy="22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3923928" y="1916832"/>
            <a:ext cx="2952328" cy="1872208"/>
          </a:xfrm>
          <a:prstGeom prst="wedgeEllipseCallout">
            <a:avLst>
              <a:gd name="adj1" fmla="val -108625"/>
              <a:gd name="adj2" fmla="val 592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Zlá macecha poslala </a:t>
            </a:r>
            <a:r>
              <a:rPr lang="cs-CZ" dirty="0"/>
              <a:t>J</a:t>
            </a:r>
            <a:r>
              <a:rPr lang="cs-CZ" dirty="0" smtClean="0"/>
              <a:t>eníčka a Mařenku za  …… .</a:t>
            </a:r>
          </a:p>
          <a:p>
            <a:pPr algn="ctr"/>
            <a:r>
              <a:rPr lang="cs-CZ" dirty="0" smtClean="0"/>
              <a:t>Děti bloudily v lese až uviděly s……o.</a:t>
            </a:r>
            <a:endParaRPr lang="cs-CZ" dirty="0"/>
          </a:p>
        </p:txBody>
      </p:sp>
      <p:pic>
        <p:nvPicPr>
          <p:cNvPr id="2050" name="Picture 2" descr="C:\Users\vonicka\AppData\Local\Microsoft\Windows\Temporary Internet Files\Content.IE5\T18E97VY\MC9003618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20688"/>
            <a:ext cx="1808683" cy="148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onicka\AppData\Local\Microsoft\Windows\Temporary Internet Files\Content.IE5\W3VQXTST\MC90044146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4021" y="2347593"/>
            <a:ext cx="3314942" cy="331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vonicka\AppData\Local\Microsoft\Windows\Temporary Internet Files\Content.IE5\W3VQXTST\MC900422909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29000"/>
            <a:ext cx="1800225" cy="284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797203" y="4183377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7236296" y="2039873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3019053" y="444951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6" name="Picture 8" descr="C:\Users\vonicka\AppData\Local\Microsoft\Windows\Temporary Internet Files\Content.IE5\W3VQXTST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3020" y="398278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onicka\AppData\Local\Microsoft\Windows\Temporary Internet Files\Content.IE5\W3VQXTST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9197" y="-19968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vonicka\AppData\Local\Microsoft\Windows\Temporary Internet Files\Content.IE5\W3VQXTST\MM910001088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909939"/>
            <a:ext cx="160972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775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vonicka\AppData\Local\Microsoft\Windows\Temporary Internet Files\Content.IE5\GLXV2KFC\MP9004072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8280920" cy="578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4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Komu patřila perníková chaloupka?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A- ježibabě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B- princezně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C- drakovi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P</a:t>
            </a:r>
            <a:r>
              <a:rPr lang="cs-CZ" b="1" dirty="0" smtClean="0">
                <a:solidFill>
                  <a:schemeClr val="bg1"/>
                </a:solidFill>
              </a:rPr>
              <a:t>roč se děti nevrátily domů?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A- nechtěly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B- ježibaba je zavřela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C- hrály si na babu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3075" name="Picture 3" descr="C:\Users\vonicka\AppData\Local\Microsoft\Windows\Temporary Internet Files\Content.IE5\T18E97VY\MC9003009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35479"/>
            <a:ext cx="1828800" cy="1529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onicka\AppData\Local\Microsoft\Windows\Temporary Internet Files\Content.IE5\W3VQXTST\MC9003908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21088"/>
            <a:ext cx="1638605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onicka\AppData\Local\Microsoft\Windows\Temporary Internet Files\Content.IE5\GLXV2KFC\MC9003704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518518"/>
            <a:ext cx="852905" cy="99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96294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  <p:sndAc>
          <p:stSnd>
            <p:snd r:embed="rId8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Users\vonicka\AppData\Local\Microsoft\Windows\Temporary Internet Files\Content.IE5\ZOGJE3B1\MP9004075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350" y="0"/>
            <a:ext cx="8758138" cy="743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Č</a:t>
            </a:r>
            <a:r>
              <a:rPr lang="cs-CZ" b="1" smtClean="0">
                <a:solidFill>
                  <a:schemeClr val="bg1"/>
                </a:solidFill>
              </a:rPr>
              <a:t>arodějnice </a:t>
            </a:r>
            <a:r>
              <a:rPr lang="cs-CZ" b="1" dirty="0" smtClean="0">
                <a:solidFill>
                  <a:schemeClr val="bg1"/>
                </a:solidFill>
              </a:rPr>
              <a:t>uvěznila obě děti ve své chaloupce.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A jak to bylo dál?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A- upekla je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B- děti ji přelstily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C- upekla jen Mařenku</a:t>
            </a:r>
          </a:p>
          <a:p>
            <a:endParaRPr lang="cs-CZ" dirty="0"/>
          </a:p>
        </p:txBody>
      </p:sp>
      <p:pic>
        <p:nvPicPr>
          <p:cNvPr id="4098" name="Picture 2" descr="C:\Users\vonicka\AppData\Local\Microsoft\Windows\Temporary Internet Files\Content.IE5\ZOGJE3B1\MM900041128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25527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onicka\AppData\Local\Microsoft\Windows\Temporary Internet Files\Content.IE5\GLXV2KFC\MC9003965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8428" y="1217561"/>
            <a:ext cx="2791924" cy="2503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onicka\AppData\Local\Microsoft\Windows\Temporary Internet Files\Content.IE5\W3VQXTST\MC9003055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060848"/>
            <a:ext cx="843077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vonicka\AppData\Local\Microsoft\Windows\Temporary Internet Files\Content.IE5\T18E97VY\MC9004155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7929" y="2915714"/>
            <a:ext cx="2216590" cy="3423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8678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8" name="wind.wav"/>
          </p:stSnd>
        </p:sndAc>
      </p:transition>
    </mc:Choice>
    <mc:Fallback>
      <p:transition spd="slow">
        <p:fade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vonicka\AppData\Local\Microsoft\Windows\Temporary Internet Files\Content.IE5\W3VQXTST\MP9001491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5782" y="2723728"/>
            <a:ext cx="24627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vonicka\AppData\Local\Microsoft\Windows\Temporary Internet Files\Content.IE5\GLXV2KFC\MP9004486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903649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pohádka dopadla?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A- dobře- </a:t>
            </a:r>
            <a:r>
              <a:rPr lang="cs-CZ" dirty="0">
                <a:solidFill>
                  <a:schemeClr val="bg1"/>
                </a:solidFill>
              </a:rPr>
              <a:t>D</a:t>
            </a:r>
            <a:r>
              <a:rPr lang="cs-CZ" dirty="0" smtClean="0">
                <a:solidFill>
                  <a:schemeClr val="bg1"/>
                </a:solidFill>
              </a:rPr>
              <a:t>ěti se vrátily domů k mamince a tatínkovi.</a:t>
            </a:r>
          </a:p>
          <a:p>
            <a:r>
              <a:rPr lang="cs-CZ" dirty="0" smtClean="0"/>
              <a:t>B- dobře </a:t>
            </a:r>
            <a:r>
              <a:rPr lang="cs-CZ" dirty="0">
                <a:solidFill>
                  <a:srgbClr val="C00000"/>
                </a:solidFill>
              </a:rPr>
              <a:t>Z</a:t>
            </a:r>
            <a:r>
              <a:rPr lang="cs-CZ" dirty="0" smtClean="0">
                <a:solidFill>
                  <a:srgbClr val="C00000"/>
                </a:solidFill>
              </a:rPr>
              <a:t>ůstaly s ježibabou</a:t>
            </a:r>
            <a:r>
              <a:rPr lang="cs-CZ" i="1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smtClean="0"/>
              <a:t>C- dobře- </a:t>
            </a: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Jeníček s </a:t>
            </a:r>
            <a:r>
              <a:rPr lang="cs-CZ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ařenkou se vrátili domů, kde na ně čekal šťastný tatínek.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cs-CZ" dirty="0" smtClean="0"/>
              <a:t>A co se stalo s macechou??</a:t>
            </a:r>
            <a:endParaRPr lang="cs-CZ" dirty="0"/>
          </a:p>
        </p:txBody>
      </p:sp>
      <p:pic>
        <p:nvPicPr>
          <p:cNvPr id="5123" name="Picture 3" descr="C:\Users\vonicka\AppData\Local\Microsoft\Windows\Temporary Internet Files\Content.IE5\ZOGJE3B1\MP9004007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566" y="4437112"/>
            <a:ext cx="2820898" cy="187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vonicka\AppData\Local\Microsoft\Windows\Temporary Internet Files\Content.IE5\W3VQXTST\MP9001491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130917"/>
            <a:ext cx="2569782" cy="126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0842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6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Jaké postavy byly v pohádce?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4628427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lna 4"/>
          <p:cNvSpPr/>
          <p:nvPr/>
        </p:nvSpPr>
        <p:spPr>
          <a:xfrm>
            <a:off x="395536" y="2708920"/>
            <a:ext cx="2592288" cy="914400"/>
          </a:xfrm>
          <a:prstGeom prst="wav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Kladné postavy</a:t>
            </a:r>
            <a:endParaRPr lang="cs-CZ" dirty="0"/>
          </a:p>
        </p:txBody>
      </p:sp>
      <p:sp>
        <p:nvSpPr>
          <p:cNvPr id="7" name="Vlna 6"/>
          <p:cNvSpPr/>
          <p:nvPr/>
        </p:nvSpPr>
        <p:spPr>
          <a:xfrm>
            <a:off x="5940152" y="2564904"/>
            <a:ext cx="2592288" cy="914400"/>
          </a:xfrm>
          <a:prstGeom prst="wav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záporné postavy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7206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042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214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Perníková chaloupka</vt:lpstr>
      <vt:lpstr>Snímek 4</vt:lpstr>
      <vt:lpstr>Komu patřila perníková chaloupka? </vt:lpstr>
      <vt:lpstr>Čarodějnice uvěznila obě děti ve své chaloupce.</vt:lpstr>
      <vt:lpstr>Jak pohádka dopadla?</vt:lpstr>
      <vt:lpstr>Jaké postavy byly v pohádce?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22</cp:revision>
  <dcterms:created xsi:type="dcterms:W3CDTF">2011-06-20T10:40:08Z</dcterms:created>
  <dcterms:modified xsi:type="dcterms:W3CDTF">2013-06-25T21:34:40Z</dcterms:modified>
</cp:coreProperties>
</file>