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VY_32_INOVACE_14_Popelka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VY_32_INOVACE_14_Popelka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wmf"/><Relationship Id="rId7" Type="http://schemas.openxmlformats.org/officeDocument/2006/relationships/image" Target="../media/image12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Relationship Id="rId9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4.wmf"/><Relationship Id="rId7" Type="http://schemas.openxmlformats.org/officeDocument/2006/relationships/image" Target="../media/image15.gif"/><Relationship Id="rId12" Type="http://schemas.openxmlformats.org/officeDocument/2006/relationships/audio" Target="../media/audio4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9.wmf"/><Relationship Id="rId5" Type="http://schemas.openxmlformats.org/officeDocument/2006/relationships/image" Target="../media/image5.wmf"/><Relationship Id="rId10" Type="http://schemas.openxmlformats.org/officeDocument/2006/relationships/image" Target="../media/image18.wmf"/><Relationship Id="rId4" Type="http://schemas.openxmlformats.org/officeDocument/2006/relationships/image" Target="../media/image6.wmf"/><Relationship Id="rId9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.wmf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4.wav"/><Relationship Id="rId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audio" Target="../media/audio5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.wm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93493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 Vhodný do hodin čtení, literární výchovy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2.- 3.ročníku  ZŠ</a:t>
            </a:r>
          </a:p>
          <a:p>
            <a:r>
              <a:rPr lang="cs-CZ" dirty="0" smtClean="0"/>
              <a:t>Vyprávění pohádky / četba, poslech/ výběr hlavních postav, seznámení s autorem pohádky, převyprávění děje pohádky, odpovědi na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3023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Popelka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Autor: Božena Němcová</a:t>
            </a:r>
            <a:endParaRPr lang="cs-CZ" dirty="0"/>
          </a:p>
        </p:txBody>
      </p:sp>
      <p:pic>
        <p:nvPicPr>
          <p:cNvPr id="1026" name="Picture 2" descr="C:\Users\vonicka\AppData\Local\Microsoft\Windows\Temporary Internet Files\Content.IE5\GLXV2KFC\MC9002337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2896"/>
            <a:ext cx="2616451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onicka\AppData\Local\Microsoft\Windows\Temporary Internet Files\Content.IE5\T18E97VY\MC900415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3696"/>
            <a:ext cx="3182293" cy="34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onicka\AppData\Local\Microsoft\Windows\Temporary Internet Files\Content.IE5\W3VQXTST\MC900411644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13928"/>
            <a:ext cx="2514410" cy="302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38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amera.wav"/>
          </p:stSnd>
        </p:sndAc>
      </p:transition>
    </mc:Choice>
    <mc:Fallback xmlns="">
      <p:transition spd="slow">
        <p:circle/>
        <p:sndAc>
          <p:stSnd>
            <p:snd r:embed="rId6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vonicka\AppData\Local\Microsoft\Windows\Temporary Internet Files\Content.IE5\ZOGJE3B1\MC9002316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54941"/>
            <a:ext cx="8021253" cy="469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Kde a s kým žila Popelka?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Macecha dala Popelce za úkol přebrat hrách.</a:t>
            </a:r>
            <a:endParaRPr lang="cs-CZ" dirty="0"/>
          </a:p>
        </p:txBody>
      </p:sp>
      <p:pic>
        <p:nvPicPr>
          <p:cNvPr id="2053" name="Picture 5" descr="C:\Users\vonicka\AppData\Local\Microsoft\Windows\Temporary Internet Files\Content.IE5\T18E97VY\MC900358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227" y="2053386"/>
            <a:ext cx="2376264" cy="399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onicka\AppData\Local\Microsoft\Windows\Temporary Internet Files\Content.IE5\ZOGJE3B1\MC9000270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8999"/>
            <a:ext cx="1862633" cy="1776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onicka\AppData\Local\Microsoft\Windows\Temporary Internet Files\Content.IE5\ZOGJE3B1\MC900232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158" y="4460603"/>
            <a:ext cx="2071735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060761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Tatínek odjel na jarmark.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Co přivezl Popelce?  …………………………</a:t>
            </a:r>
          </a:p>
          <a:p>
            <a:r>
              <a:rPr lang="cs-CZ" dirty="0" smtClean="0"/>
              <a:t>Co přivezl </a:t>
            </a:r>
            <a:r>
              <a:rPr lang="cs-CZ" dirty="0"/>
              <a:t>n</a:t>
            </a:r>
            <a:r>
              <a:rPr lang="cs-CZ" dirty="0" smtClean="0"/>
              <a:t>evlastním dcerám?………………</a:t>
            </a:r>
          </a:p>
          <a:p>
            <a:endParaRPr lang="cs-CZ" dirty="0"/>
          </a:p>
          <a:p>
            <a:r>
              <a:rPr lang="cs-CZ" dirty="0" smtClean="0"/>
              <a:t>Kam se s macechou chystají dcery? …………….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Vezmou Popelku s sebou?</a:t>
            </a:r>
          </a:p>
          <a:p>
            <a:r>
              <a:rPr lang="cs-CZ" dirty="0" smtClean="0"/>
              <a:t>A- ano</a:t>
            </a:r>
          </a:p>
          <a:p>
            <a:r>
              <a:rPr lang="cs-CZ" dirty="0" smtClean="0"/>
              <a:t>B- ne</a:t>
            </a:r>
          </a:p>
          <a:p>
            <a:r>
              <a:rPr lang="cs-CZ" dirty="0" smtClean="0"/>
              <a:t>C- jen na chvíli</a:t>
            </a:r>
            <a:endParaRPr lang="cs-CZ" dirty="0"/>
          </a:p>
        </p:txBody>
      </p:sp>
      <p:pic>
        <p:nvPicPr>
          <p:cNvPr id="3075" name="Picture 3" descr="C:\Users\vonicka\AppData\Local\Microsoft\Windows\Temporary Internet Files\Content.IE5\GLXV2KFC\MC900432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737" y="4077072"/>
            <a:ext cx="11334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onicka\AppData\Local\Microsoft\Windows\Temporary Internet Files\Content.IE5\W3VQXTST\MC9003607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28999"/>
            <a:ext cx="1034186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onicka\AppData\Local\Microsoft\Windows\Temporary Internet Files\Content.IE5\T18E97VY\MC9004301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685" y="4077072"/>
            <a:ext cx="9207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onicka\AppData\Local\Microsoft\Windows\Temporary Internet Files\Content.IE5\ZOGJE3B1\MC9003588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976" y="1597456"/>
            <a:ext cx="1115568" cy="183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vonicka\AppData\Local\Microsoft\Windows\Temporary Internet Files\Content.IE5\T18E97VY\MC9000840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7500" y="1314163"/>
            <a:ext cx="607602" cy="566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vonicka\AppData\Local\Microsoft\Windows\Temporary Internet Files\Content.IE5\ZOGJE3B1\MC9004414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6655" y="162221"/>
            <a:ext cx="1109559" cy="1400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706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laser.wav"/>
          </p:stSnd>
        </p:sndAc>
      </p:transition>
    </mc:Choice>
    <mc:Fallback xmlns="">
      <p:transition spd="slow">
        <p:fade/>
        <p:sndAc>
          <p:stSnd>
            <p:snd r:embed="rId9" name="laser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vonicka\AppData\Local\Microsoft\Windows\Temporary Internet Files\Content.IE5\ZOGJE3B1\MC900234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286" y="4515230"/>
            <a:ext cx="2228661" cy="1920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vonicka\AppData\Local\Microsoft\Windows\Temporary Internet Files\Content.IE5\ZOGJE3B1\MC900358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6226" y="1556793"/>
            <a:ext cx="1771997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vonicka\AppData\Local\Microsoft\Windows\Temporary Internet Files\Content.IE5\W3VQXTST\MC900231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95" y="548680"/>
            <a:ext cx="8922509" cy="597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vonicka\AppData\Local\Microsoft\Windows\Temporary Internet Files\Content.IE5\T18E97VY\MC900232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4084" y="4799911"/>
            <a:ext cx="2071735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Popelka musela přebírat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A- hrách</a:t>
            </a:r>
          </a:p>
          <a:p>
            <a:r>
              <a:rPr lang="cs-CZ" dirty="0" smtClean="0"/>
              <a:t>B- čočku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r>
              <a:rPr lang="cs-CZ" dirty="0" smtClean="0"/>
              <a:t>C- popel</a:t>
            </a:r>
          </a:p>
          <a:p>
            <a:r>
              <a:rPr lang="cs-CZ" dirty="0" smtClean="0"/>
              <a:t>D- vše smíchané- hrách, popel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Kdo jí pomohl?</a:t>
            </a:r>
          </a:p>
          <a:p>
            <a:r>
              <a:rPr lang="cs-CZ" dirty="0" smtClean="0"/>
              <a:t>A- princ</a:t>
            </a:r>
          </a:p>
          <a:p>
            <a:r>
              <a:rPr lang="cs-CZ" dirty="0" smtClean="0"/>
              <a:t>B- dědeček</a:t>
            </a:r>
          </a:p>
          <a:p>
            <a:r>
              <a:rPr lang="cs-CZ" dirty="0" smtClean="0"/>
              <a:t>C- holoubci</a:t>
            </a:r>
            <a:endParaRPr lang="cs-CZ" dirty="0"/>
          </a:p>
        </p:txBody>
      </p:sp>
      <p:pic>
        <p:nvPicPr>
          <p:cNvPr id="4098" name="Picture 2" descr="C:\Users\vonicka\AppData\Local\Microsoft\Windows\Temporary Internet Files\Content.IE5\W3VQXTST\MM90032374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35243"/>
            <a:ext cx="135255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W3VQXTST\MM900323740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4248" y="2085974"/>
            <a:ext cx="1267941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onicka\AppData\Local\Microsoft\Windows\Temporary Internet Files\Content.IE5\ZOGJE3B1\MC9000304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914" y="3212977"/>
            <a:ext cx="2310575" cy="2076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onicka\AppData\Local\Microsoft\Windows\Temporary Internet Files\Content.IE5\T18E97VY\MC90039061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865" y="3645024"/>
            <a:ext cx="1706270" cy="183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vonicka\AppData\Local\Microsoft\Windows\Temporary Internet Files\Content.IE5\GLXV2KFC\MC90032548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158" y="4799911"/>
            <a:ext cx="1813255" cy="1351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vonicka\AppData\Local\Microsoft\Windows\Temporary Internet Files\Content.IE5\ZOGJE3B1\MC900358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749" y="2276872"/>
            <a:ext cx="1609378" cy="273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vonicka\AppData\Local\Microsoft\Windows\Temporary Internet Files\Content.IE5\ZOGJE3B1\MC9001092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558" y="4472250"/>
            <a:ext cx="1538474" cy="163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769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vonicka\AppData\Local\Microsoft\Windows\Temporary Internet Files\Content.IE5\ZOGJE3B1\MC9004156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54" y="1100126"/>
            <a:ext cx="7702070" cy="513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Kdo je ta krásná princezna, ze které nemůže princ spustit oči?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A- Popelka</a:t>
            </a:r>
          </a:p>
          <a:p>
            <a:r>
              <a:rPr lang="cs-CZ" dirty="0" smtClean="0"/>
              <a:t>B- macecha</a:t>
            </a:r>
          </a:p>
          <a:p>
            <a:r>
              <a:rPr lang="cs-CZ" dirty="0" smtClean="0"/>
              <a:t>C- nevlastní sestra</a:t>
            </a:r>
          </a:p>
          <a:p>
            <a:endParaRPr lang="cs-CZ" dirty="0"/>
          </a:p>
          <a:p>
            <a:r>
              <a:rPr lang="cs-CZ" dirty="0" smtClean="0"/>
              <a:t>A proč musí o půlnoci </a:t>
            </a:r>
            <a:r>
              <a:rPr lang="cs-CZ" dirty="0"/>
              <a:t>r</a:t>
            </a:r>
            <a:r>
              <a:rPr lang="cs-CZ" dirty="0" smtClean="0"/>
              <a:t>ychle zmizet?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vonicka\AppData\Local\Microsoft\Windows\Temporary Internet Files\Content.IE5\GLXV2KFC\MC900415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87356"/>
            <a:ext cx="2167211" cy="2359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onicka\AppData\Local\Microsoft\Windows\Temporary Internet Files\Content.IE5\T18E97VY\MC9002337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09120"/>
            <a:ext cx="2616451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onicka\AppData\Local\Microsoft\Windows\Temporary Internet Files\Content.IE5\T18E97VY\MC900361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06600"/>
            <a:ext cx="1452982" cy="234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2624710"/>
      </p:ext>
    </p:extLst>
  </p:cSld>
  <p:clrMapOvr>
    <a:masterClrMapping/>
  </p:clrMapOvr>
  <p:transition spd="slow">
    <p:push dir="u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Co zůstane princi po krásné princezně?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A - nic</a:t>
            </a:r>
          </a:p>
          <a:p>
            <a:r>
              <a:rPr lang="cs-CZ" dirty="0" smtClean="0"/>
              <a:t>B - holoubek</a:t>
            </a:r>
          </a:p>
          <a:p>
            <a:r>
              <a:rPr lang="cs-CZ" dirty="0" smtClean="0"/>
              <a:t>C - střevíček</a:t>
            </a:r>
          </a:p>
          <a:p>
            <a:endParaRPr lang="cs-CZ" dirty="0"/>
          </a:p>
          <a:p>
            <a:r>
              <a:rPr lang="cs-CZ" dirty="0" smtClean="0"/>
              <a:t>Zůstane mu………, které patří bude jeho ženou.</a:t>
            </a:r>
          </a:p>
          <a:p>
            <a:pPr marL="0" indent="0">
              <a:buNone/>
            </a:pPr>
            <a:r>
              <a:rPr lang="cs-CZ" dirty="0" smtClean="0"/>
              <a:t>Koho si nakonec vezme princ za ženu?</a:t>
            </a:r>
          </a:p>
          <a:p>
            <a:r>
              <a:rPr lang="cs-CZ" dirty="0" smtClean="0"/>
              <a:t>A- Popelku</a:t>
            </a:r>
          </a:p>
          <a:p>
            <a:r>
              <a:rPr lang="cs-CZ" dirty="0" smtClean="0"/>
              <a:t>B- nikoho si nevezme</a:t>
            </a:r>
          </a:p>
          <a:p>
            <a:r>
              <a:rPr lang="cs-CZ" dirty="0" smtClean="0"/>
              <a:t>C - macechu</a:t>
            </a:r>
            <a:endParaRPr lang="cs-CZ" dirty="0"/>
          </a:p>
        </p:txBody>
      </p:sp>
      <p:pic>
        <p:nvPicPr>
          <p:cNvPr id="6146" name="Picture 2" descr="C:\Users\vonicka\AppData\Local\Microsoft\Windows\Temporary Internet Files\Content.IE5\T18E97VY\MC9003616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84784"/>
            <a:ext cx="145298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onicka\AppData\Local\Microsoft\Windows\Temporary Internet Files\Content.IE5\ZOGJE3B1\MC9002337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045" y="1796358"/>
            <a:ext cx="2616451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575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vonicka\AppData\Local\Microsoft\Windows\Temporary Internet Files\Content.IE5\T18E97VY\MP90043867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29180"/>
            <a:ext cx="8280920" cy="5340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to všechno dopadlo?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vonicka\AppData\Local\Microsoft\Windows\Temporary Internet Files\Content.IE5\W3VQXTST\MC900415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988840"/>
            <a:ext cx="3182293" cy="3464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vonicka\AppData\Local\Microsoft\Windows\Temporary Internet Files\Content.IE5\ZOGJE3B1\MC9002337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37112"/>
            <a:ext cx="2616451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vonicka\AppData\Local\Microsoft\Windows\Temporary Internet Files\Content.IE5\GLXV2KFC\MC900361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2040" y="1988840"/>
            <a:ext cx="2304255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17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applause.wav"/>
          </p:stSnd>
        </p:sndAc>
      </p:transition>
    </mc:Choice>
    <mc:Fallback xmlns="">
      <p:transition spd="slow">
        <p:blinds dir="vert"/>
        <p:sndAc>
          <p:stSnd>
            <p:snd r:embed="rId7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5371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228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Popelka</vt:lpstr>
      <vt:lpstr>Kde a s kým žila Popelka?</vt:lpstr>
      <vt:lpstr>Tatínek odjel na jarmark.</vt:lpstr>
      <vt:lpstr>Popelka musela přebírat</vt:lpstr>
      <vt:lpstr>Kdo je ta krásná princezna, ze které nemůže princ spustit oči?</vt:lpstr>
      <vt:lpstr>Co zůstane princi po krásné princezně? </vt:lpstr>
      <vt:lpstr>Jak to všechno dopadlo?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20</cp:revision>
  <dcterms:created xsi:type="dcterms:W3CDTF">2011-06-20T10:40:08Z</dcterms:created>
  <dcterms:modified xsi:type="dcterms:W3CDTF">2013-02-04T19:54:32Z</dcterms:modified>
</cp:coreProperties>
</file>