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VY_32_INOVACE_15_Tři prasátka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VY_32_INOVACE_15_Tři prasátka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gi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5" Type="http://schemas.openxmlformats.org/officeDocument/2006/relationships/image" Target="../media/image22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1. - 3.ročníku  ZŠ</a:t>
            </a:r>
          </a:p>
          <a:p>
            <a:r>
              <a:rPr lang="cs-CZ" dirty="0" smtClean="0"/>
              <a:t>Vyprávění pohádky/ četba, poslech/ výběr hlavních postav, seznámení s autorem pohádky, převyprávění děje pohádky, odpovědi na otázky</a:t>
            </a:r>
            <a:endParaRPr lang="cs-CZ" dirty="0"/>
          </a:p>
          <a:p>
            <a:r>
              <a:rPr lang="cs-CZ" dirty="0" smtClean="0"/>
              <a:t> Přísloví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Miky\AppData\Local\Microsoft\Windows\Temporary Internet Files\Content.IE5\LW6J9F0F\MC9000278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597352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Maminka se s nimi loučí.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4221088"/>
            <a:ext cx="5515000" cy="792088"/>
          </a:xfrm>
        </p:spPr>
        <p:txBody>
          <a:bodyPr/>
          <a:lstStyle/>
          <a:p>
            <a:r>
              <a:rPr lang="cs-CZ" sz="2000" b="1" dirty="0" smtClean="0"/>
              <a:t>Prasátka jdou do světa na zkušenou.Jak pohádka pokračuje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pic>
        <p:nvPicPr>
          <p:cNvPr id="1031" name="Picture 7" descr="C:\Users\Miky\AppData\Local\Microsoft\Windows\Temporary Internet Files\Content.IE5\50TDOXPI\MC900100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277988" flipH="1">
            <a:off x="1078540" y="1923758"/>
            <a:ext cx="3297119" cy="2016222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50TDOXPI\MC9000278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1556792"/>
            <a:ext cx="4582562" cy="2305616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04I5OJ3P\MM900283835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996952"/>
            <a:ext cx="1759818" cy="2675731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LW6J9F0F\MC9003086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8013733">
            <a:off x="2792574" y="2630177"/>
            <a:ext cx="1828800" cy="599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složí hlavu?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První prasátko si postaví domeček ze slámy,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druhé z chrastí.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A třetí??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iky\AppData\Local\Microsoft\Windows\Temporary Internet Files\Content.IE5\XXX31AIT\MC900022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268760"/>
            <a:ext cx="1764792" cy="1243584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XXX31AIT\MC9000995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430626">
            <a:off x="4565850" y="1300323"/>
            <a:ext cx="535447" cy="721193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50TDOXPI\MC900290575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196752"/>
            <a:ext cx="1552669" cy="1448554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XXX31AIT\MC9002316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2780928"/>
            <a:ext cx="1992516" cy="1334546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XXX31AIT\MC9001922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3284984"/>
            <a:ext cx="1065777" cy="785563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04I5OJ3P\MC90014221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5652120" y="3429000"/>
            <a:ext cx="1040322" cy="605809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LW6J9F0F\MC90014957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005064"/>
            <a:ext cx="3121937" cy="2454998"/>
          </a:xfrm>
          <a:prstGeom prst="rect">
            <a:avLst/>
          </a:prstGeom>
          <a:noFill/>
        </p:spPr>
      </p:pic>
      <p:pic>
        <p:nvPicPr>
          <p:cNvPr id="2060" name="Picture 12" descr="C:\Users\Miky\AppData\Local\Microsoft\Windows\Temporary Internet Files\Content.IE5\XXX31AIT\MC900192277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267744" y="4869160"/>
            <a:ext cx="1604010" cy="11822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Miky\AppData\Local\Microsoft\Windows\Temporary Internet Files\Content.IE5\XXX31AIT\MC9004389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77719" y="1412776"/>
            <a:ext cx="9514215" cy="5445224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Přišel vlk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Co udělal s prvním a druhým domečkem?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Kam se běželo schovat první prasátko?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Kam se ukryla obě prasátka?</a:t>
            </a:r>
          </a:p>
          <a:p>
            <a:r>
              <a:rPr lang="cs-CZ" dirty="0" smtClean="0"/>
              <a:t>Vyber správně:                        shodil domeček,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rozfoukal domeček </a:t>
            </a:r>
          </a:p>
          <a:p>
            <a:pPr>
              <a:buNone/>
            </a:pPr>
            <a:r>
              <a:rPr lang="cs-CZ" dirty="0" smtClean="0"/>
              <a:t>                                                     nic s domečkem neudělal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04I5OJ3P\MC9001923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60649"/>
            <a:ext cx="2493757" cy="140555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50TDOXPI\MC9000299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907314">
            <a:off x="2131722" y="2657428"/>
            <a:ext cx="1742846" cy="975665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50TDOXPI\MM90030338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509120"/>
            <a:ext cx="733425" cy="600075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50TDOXPI\MM90030338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437112"/>
            <a:ext cx="733425" cy="600075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50TDOXPI\MM90030338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4437112"/>
            <a:ext cx="733425" cy="600075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04I5OJ3P\MC90025102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4077072"/>
            <a:ext cx="3564048" cy="19917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 to dopadalo se třetím domečkem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50TDOXPI\MM910001068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149080"/>
            <a:ext cx="2721471" cy="1670298"/>
          </a:xfrm>
          <a:prstGeom prst="rect">
            <a:avLst/>
          </a:prstGeom>
          <a:noFill/>
        </p:spPr>
      </p:pic>
      <p:pic>
        <p:nvPicPr>
          <p:cNvPr id="4099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132856"/>
            <a:ext cx="2448272" cy="2191105"/>
          </a:xfrm>
          <a:prstGeom prst="rect">
            <a:avLst/>
          </a:prstGeom>
          <a:noFill/>
        </p:spPr>
      </p:pic>
      <p:sp>
        <p:nvSpPr>
          <p:cNvPr id="6" name="Pětiúhelník 5"/>
          <p:cNvSpPr/>
          <p:nvPr/>
        </p:nvSpPr>
        <p:spPr>
          <a:xfrm>
            <a:off x="755576" y="2060848"/>
            <a:ext cx="4608512" cy="28803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Třetí domeček vlk nemohl </a:t>
            </a:r>
            <a:r>
              <a:rPr lang="cs-CZ" dirty="0" smtClean="0"/>
              <a:t>rozfoukat, </a:t>
            </a:r>
            <a:r>
              <a:rPr lang="cs-CZ" dirty="0" smtClean="0"/>
              <a:t>nebo mohl?</a:t>
            </a:r>
          </a:p>
          <a:p>
            <a:pPr algn="ctr"/>
            <a:r>
              <a:rPr lang="cs-CZ" dirty="0" smtClean="0"/>
              <a:t>Vyškrábal se na střechu a chtěl do něj vlézt komínem.</a:t>
            </a:r>
          </a:p>
          <a:p>
            <a:pPr algn="ctr"/>
            <a:r>
              <a:rPr lang="cs-CZ" dirty="0" smtClean="0"/>
              <a:t>Prasátka rozdělala v krbu oheň a dala na něj kotel s vodou?</a:t>
            </a:r>
          </a:p>
          <a:p>
            <a:pPr algn="ctr"/>
            <a:r>
              <a:rPr lang="cs-CZ" dirty="0" smtClean="0"/>
              <a:t>Co se stalo pak?</a:t>
            </a:r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Prasátka se radují. </a:t>
            </a:r>
            <a:r>
              <a:rPr lang="cs-CZ" dirty="0" smtClean="0"/>
              <a:t>Jaké domečky si postaví? / </a:t>
            </a:r>
            <a:r>
              <a:rPr lang="cs-CZ" sz="3100" dirty="0" smtClean="0"/>
              <a:t>ze slámy, z cihel,  z chrastí </a:t>
            </a:r>
            <a:r>
              <a:rPr lang="cs-CZ" dirty="0" smtClean="0"/>
              <a:t>/</a:t>
            </a:r>
            <a:br>
              <a:rPr lang="cs-CZ" dirty="0" smtClean="0"/>
            </a:br>
            <a:r>
              <a:rPr lang="cs-CZ" dirty="0" smtClean="0"/>
              <a:t>A proč?</a:t>
            </a:r>
            <a:endParaRPr lang="cs-CZ" dirty="0"/>
          </a:p>
        </p:txBody>
      </p:sp>
      <p:pic>
        <p:nvPicPr>
          <p:cNvPr id="5122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348880"/>
            <a:ext cx="922630" cy="923544"/>
          </a:xfrm>
          <a:prstGeom prst="rect">
            <a:avLst/>
          </a:prstGeom>
          <a:noFill/>
        </p:spPr>
      </p:pic>
      <p:pic>
        <p:nvPicPr>
          <p:cNvPr id="5123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348880"/>
            <a:ext cx="922630" cy="923544"/>
          </a:xfrm>
          <a:prstGeom prst="rect">
            <a:avLst/>
          </a:prstGeom>
          <a:noFill/>
        </p:spPr>
      </p:pic>
      <p:pic>
        <p:nvPicPr>
          <p:cNvPr id="5124" name="Picture 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48880"/>
            <a:ext cx="922630" cy="923544"/>
          </a:xfrm>
          <a:prstGeom prst="rect">
            <a:avLst/>
          </a:prstGeom>
          <a:noFill/>
        </p:spPr>
      </p:pic>
      <p:pic>
        <p:nvPicPr>
          <p:cNvPr id="7" name="Picture 8" descr="C:\Users\Miky\AppData\Local\Microsoft\Windows\Temporary Internet Files\Content.IE5\50TDOXPI\MC900027894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3645024"/>
            <a:ext cx="4582562" cy="2305616"/>
          </a:xfrm>
          <a:prstGeom prst="rect">
            <a:avLst/>
          </a:prstGeom>
          <a:noFill/>
        </p:spPr>
      </p:pic>
      <p:sp>
        <p:nvSpPr>
          <p:cNvPr id="5125" name="Tree"/>
          <p:cNvSpPr>
            <a:spLocks noEditPoints="1" noChangeArrowheads="1"/>
          </p:cNvSpPr>
          <p:nvPr/>
        </p:nvSpPr>
        <p:spPr bwMode="auto">
          <a:xfrm>
            <a:off x="6588224" y="407707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Tree"/>
          <p:cNvSpPr>
            <a:spLocks noEditPoints="1" noChangeArrowheads="1"/>
          </p:cNvSpPr>
          <p:nvPr/>
        </p:nvSpPr>
        <p:spPr bwMode="auto">
          <a:xfrm>
            <a:off x="6660232" y="155679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7" name="Tree"/>
          <p:cNvSpPr>
            <a:spLocks noEditPoints="1" noChangeArrowheads="1"/>
          </p:cNvSpPr>
          <p:nvPr/>
        </p:nvSpPr>
        <p:spPr bwMode="auto">
          <a:xfrm>
            <a:off x="323528" y="198884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8" name="Picture 8" descr="C:\Users\Miky\AppData\Local\Microsoft\Windows\Temporary Internet Files\Content.IE5\50TDOXPI\MC9004417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916832"/>
            <a:ext cx="1515616" cy="1515616"/>
          </a:xfrm>
          <a:prstGeom prst="rect">
            <a:avLst/>
          </a:prstGeom>
          <a:noFill/>
        </p:spPr>
      </p:pic>
      <p:pic>
        <p:nvPicPr>
          <p:cNvPr id="12" name="Picture 8" descr="C:\Users\Miky\AppData\Local\Microsoft\Windows\Temporary Internet Files\Content.IE5\50TDOXPI\MC9004417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916832"/>
            <a:ext cx="1515616" cy="1515616"/>
          </a:xfrm>
          <a:prstGeom prst="rect">
            <a:avLst/>
          </a:prstGeom>
          <a:noFill/>
        </p:spPr>
      </p:pic>
      <p:pic>
        <p:nvPicPr>
          <p:cNvPr id="5129" name="Picture 9" descr="C:\Users\Miky\AppData\Local\Microsoft\Windows\Temporary Internet Files\Content.IE5\LW6J9F0F\MM90018925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556792"/>
            <a:ext cx="952500" cy="952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už známe přísloví: </a:t>
            </a:r>
            <a:r>
              <a:rPr lang="cs-CZ" dirty="0" smtClean="0"/>
              <a:t>„Práce kvapná, málo platná.“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Zazvonil zvonec a pohádky je konec.</a:t>
            </a:r>
          </a:p>
          <a:p>
            <a:r>
              <a:rPr lang="cs-CZ" dirty="0" smtClean="0"/>
              <a:t>A jak to v pohádkách </a:t>
            </a:r>
            <a:r>
              <a:rPr lang="cs-CZ" smtClean="0"/>
              <a:t>bývá,vše</a:t>
            </a:r>
            <a:r>
              <a:rPr lang="cs-CZ" dirty="0" smtClean="0"/>
              <a:t> dobře dopadlo.</a:t>
            </a:r>
            <a:endParaRPr lang="cs-CZ" dirty="0"/>
          </a:p>
        </p:txBody>
      </p:sp>
      <p:pic>
        <p:nvPicPr>
          <p:cNvPr id="6146" name="Picture 2" descr="C:\Users\Miky\AppData\Local\Microsoft\Windows\Temporary Internet Files\Content.IE5\04I5OJ3P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9" y="2947987"/>
            <a:ext cx="1868214" cy="17970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239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Maminka se s nimi loučí.</vt:lpstr>
      <vt:lpstr>Kam složí hlavu?</vt:lpstr>
      <vt:lpstr>Přišel vlk</vt:lpstr>
      <vt:lpstr>Jak to dopadalo se třetím domečkem?</vt:lpstr>
      <vt:lpstr>Prasátka se radují. Jaké domečky si postaví? / ze slámy, z cihel,  z chrastí / A proč?</vt:lpstr>
      <vt:lpstr>A už známe přísloví: „Práce kvapná, málo platná.“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23</cp:revision>
  <dcterms:created xsi:type="dcterms:W3CDTF">2011-06-20T10:40:08Z</dcterms:created>
  <dcterms:modified xsi:type="dcterms:W3CDTF">2013-06-25T21:32:02Z</dcterms:modified>
</cp:coreProperties>
</file>