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VY_32_INOVACE_17_Červená Karkulka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C0AAAF-274A-4E4A-B7A9-6A48EA358722}" type="doc">
      <dgm:prSet loTypeId="urn:microsoft.com/office/officeart/2005/8/layout/bList2#1" loCatId="list" qsTypeId="urn:microsoft.com/office/officeart/2005/8/quickstyle/simple1" qsCatId="simple" csTypeId="urn:microsoft.com/office/officeart/2005/8/colors/accent1_2" csCatId="accent1" phldr="1"/>
      <dgm:spPr/>
    </dgm:pt>
    <dgm:pt modelId="{8DC1932C-D9E1-49F0-B4AD-5E31DD773D60}">
      <dgm:prSet phldrT="[Text]"/>
      <dgm:spPr/>
      <dgm:t>
        <a:bodyPr/>
        <a:lstStyle/>
        <a:p>
          <a:r>
            <a:rPr lang="cs-CZ" dirty="0" smtClean="0"/>
            <a:t>Proč má babička tak velké… ?</a:t>
          </a:r>
          <a:endParaRPr lang="cs-CZ" dirty="0"/>
        </a:p>
      </dgm:t>
    </dgm:pt>
    <dgm:pt modelId="{84D1080F-FD28-41A0-BAF2-D89B1BEDB4F0}" type="parTrans" cxnId="{7C5C7C4F-D5B8-4E35-9FCA-46FB4F5E70F2}">
      <dgm:prSet/>
      <dgm:spPr/>
      <dgm:t>
        <a:bodyPr/>
        <a:lstStyle/>
        <a:p>
          <a:endParaRPr lang="cs-CZ"/>
        </a:p>
      </dgm:t>
    </dgm:pt>
    <dgm:pt modelId="{B059BD3B-0718-4C75-9F22-E54D7154A9D8}" type="sibTrans" cxnId="{7C5C7C4F-D5B8-4E35-9FCA-46FB4F5E70F2}">
      <dgm:prSet/>
      <dgm:spPr/>
      <dgm:t>
        <a:bodyPr/>
        <a:lstStyle/>
        <a:p>
          <a:endParaRPr lang="cs-CZ"/>
        </a:p>
      </dgm:t>
    </dgm:pt>
    <dgm:pt modelId="{96E8AF2D-F6F8-45DC-9180-A81ACEBCDA16}">
      <dgm:prSet phldrT="[Text]"/>
      <dgm:spPr/>
      <dgm:t>
        <a:bodyPr/>
        <a:lstStyle/>
        <a:p>
          <a:r>
            <a:rPr lang="cs-CZ" dirty="0" smtClean="0"/>
            <a:t>Proč má tak velké… ?</a:t>
          </a:r>
          <a:endParaRPr lang="cs-CZ" dirty="0"/>
        </a:p>
      </dgm:t>
    </dgm:pt>
    <dgm:pt modelId="{EACA2AC8-A7B1-4CFF-8322-24538FDE2A5C}" type="parTrans" cxnId="{751422CD-A1B2-4B52-9F46-3190933652DD}">
      <dgm:prSet/>
      <dgm:spPr/>
      <dgm:t>
        <a:bodyPr/>
        <a:lstStyle/>
        <a:p>
          <a:endParaRPr lang="cs-CZ"/>
        </a:p>
      </dgm:t>
    </dgm:pt>
    <dgm:pt modelId="{B62958BA-7681-471B-BE76-7AD11CB1CF5A}" type="sibTrans" cxnId="{751422CD-A1B2-4B52-9F46-3190933652DD}">
      <dgm:prSet/>
      <dgm:spPr/>
      <dgm:t>
        <a:bodyPr/>
        <a:lstStyle/>
        <a:p>
          <a:endParaRPr lang="cs-CZ"/>
        </a:p>
      </dgm:t>
    </dgm:pt>
    <dgm:pt modelId="{CAB9A24A-6FA1-45F7-85DE-8915E835B0B6}">
      <dgm:prSet phldrT="[Text]"/>
      <dgm:spPr/>
      <dgm:t>
        <a:bodyPr/>
        <a:lstStyle/>
        <a:p>
          <a:r>
            <a:rPr lang="cs-CZ" dirty="0" smtClean="0"/>
            <a:t>Proč má tak velké …. ?</a:t>
          </a:r>
          <a:endParaRPr lang="cs-CZ" dirty="0"/>
        </a:p>
      </dgm:t>
    </dgm:pt>
    <dgm:pt modelId="{324E98C2-066B-4466-9AAA-E6B26E379D01}" type="parTrans" cxnId="{66D4A0FC-F987-466A-894F-512A493C994D}">
      <dgm:prSet/>
      <dgm:spPr/>
      <dgm:t>
        <a:bodyPr/>
        <a:lstStyle/>
        <a:p>
          <a:endParaRPr lang="cs-CZ"/>
        </a:p>
      </dgm:t>
    </dgm:pt>
    <dgm:pt modelId="{7F844173-2A88-4FAA-9F0C-49060502581F}" type="sibTrans" cxnId="{66D4A0FC-F987-466A-894F-512A493C994D}">
      <dgm:prSet/>
      <dgm:spPr/>
      <dgm:t>
        <a:bodyPr/>
        <a:lstStyle/>
        <a:p>
          <a:endParaRPr lang="cs-CZ"/>
        </a:p>
      </dgm:t>
    </dgm:pt>
    <dgm:pt modelId="{DD102162-5C25-4A31-AB73-799345642C53}" type="pres">
      <dgm:prSet presAssocID="{F1C0AAAF-274A-4E4A-B7A9-6A48EA358722}" presName="diagram" presStyleCnt="0">
        <dgm:presLayoutVars>
          <dgm:dir/>
          <dgm:animLvl val="lvl"/>
          <dgm:resizeHandles val="exact"/>
        </dgm:presLayoutVars>
      </dgm:prSet>
      <dgm:spPr/>
    </dgm:pt>
    <dgm:pt modelId="{3DF3FC32-E874-40DE-B507-A636D882BE50}" type="pres">
      <dgm:prSet presAssocID="{8DC1932C-D9E1-49F0-B4AD-5E31DD773D60}" presName="compNode" presStyleCnt="0"/>
      <dgm:spPr/>
    </dgm:pt>
    <dgm:pt modelId="{7877400C-64D3-48D0-B0E4-8B28CF1F0877}" type="pres">
      <dgm:prSet presAssocID="{8DC1932C-D9E1-49F0-B4AD-5E31DD773D60}" presName="childRect" presStyleLbl="bgAcc1" presStyleIdx="0" presStyleCnt="3">
        <dgm:presLayoutVars>
          <dgm:bulletEnabled val="1"/>
        </dgm:presLayoutVars>
      </dgm:prSet>
      <dgm:spPr/>
    </dgm:pt>
    <dgm:pt modelId="{B389C100-8249-4CDC-BD0D-BF4AB17D58B3}" type="pres">
      <dgm:prSet presAssocID="{8DC1932C-D9E1-49F0-B4AD-5E31DD773D60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7DD600-558F-44C8-96EA-1976F4D31062}" type="pres">
      <dgm:prSet presAssocID="{8DC1932C-D9E1-49F0-B4AD-5E31DD773D60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7EC99264-EB4B-4DD7-92A9-05A1BC63E979}" type="pres">
      <dgm:prSet presAssocID="{8DC1932C-D9E1-49F0-B4AD-5E31DD773D60}" presName="adorn" presStyleLbl="fgAccFollowNode1" presStyleIdx="0" presStyleCnt="3"/>
      <dgm:spPr/>
    </dgm:pt>
    <dgm:pt modelId="{F38D23C7-8967-4F77-BDE0-65D580F2AA2E}" type="pres">
      <dgm:prSet presAssocID="{B059BD3B-0718-4C75-9F22-E54D7154A9D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797CA674-2846-4038-8FC4-4C31635BE1AF}" type="pres">
      <dgm:prSet presAssocID="{96E8AF2D-F6F8-45DC-9180-A81ACEBCDA16}" presName="compNode" presStyleCnt="0"/>
      <dgm:spPr/>
    </dgm:pt>
    <dgm:pt modelId="{8C031082-C377-4638-B0A7-2E6883450234}" type="pres">
      <dgm:prSet presAssocID="{96E8AF2D-F6F8-45DC-9180-A81ACEBCDA16}" presName="childRect" presStyleLbl="bgAcc1" presStyleIdx="1" presStyleCnt="3">
        <dgm:presLayoutVars>
          <dgm:bulletEnabled val="1"/>
        </dgm:presLayoutVars>
      </dgm:prSet>
      <dgm:spPr/>
    </dgm:pt>
    <dgm:pt modelId="{2E2E9BE8-AD5C-4BA7-B97E-8104593952E0}" type="pres">
      <dgm:prSet presAssocID="{96E8AF2D-F6F8-45DC-9180-A81ACEBCDA16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507D7E-3865-4A22-BF7E-4E6CB54CDB74}" type="pres">
      <dgm:prSet presAssocID="{96E8AF2D-F6F8-45DC-9180-A81ACEBCDA16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EDA1743E-E448-4B20-B41D-FAEA8956C135}" type="pres">
      <dgm:prSet presAssocID="{96E8AF2D-F6F8-45DC-9180-A81ACEBCDA16}" presName="adorn" presStyleLbl="fgAccFollowNode1" presStyleIdx="1" presStyleCnt="3"/>
      <dgm:spPr/>
    </dgm:pt>
    <dgm:pt modelId="{03926375-41C6-4E11-ADCF-31685454B629}" type="pres">
      <dgm:prSet presAssocID="{B62958BA-7681-471B-BE76-7AD11CB1CF5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D4FCBBA-D046-4E88-9F48-5A23D6BEDD32}" type="pres">
      <dgm:prSet presAssocID="{CAB9A24A-6FA1-45F7-85DE-8915E835B0B6}" presName="compNode" presStyleCnt="0"/>
      <dgm:spPr/>
    </dgm:pt>
    <dgm:pt modelId="{F2D43C9A-55D4-4044-9C0E-9F3E7C02D113}" type="pres">
      <dgm:prSet presAssocID="{CAB9A24A-6FA1-45F7-85DE-8915E835B0B6}" presName="childRect" presStyleLbl="bgAcc1" presStyleIdx="2" presStyleCnt="3">
        <dgm:presLayoutVars>
          <dgm:bulletEnabled val="1"/>
        </dgm:presLayoutVars>
      </dgm:prSet>
      <dgm:spPr/>
    </dgm:pt>
    <dgm:pt modelId="{D15D71B2-15E1-4145-948E-74F8C545A12F}" type="pres">
      <dgm:prSet presAssocID="{CAB9A24A-6FA1-45F7-85DE-8915E835B0B6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0C1083-2440-4D05-AE7F-436B1640992D}" type="pres">
      <dgm:prSet presAssocID="{CAB9A24A-6FA1-45F7-85DE-8915E835B0B6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BE718F34-E1D5-40C4-9217-4C2C813C890F}" type="pres">
      <dgm:prSet presAssocID="{CAB9A24A-6FA1-45F7-85DE-8915E835B0B6}" presName="adorn" presStyleLbl="fgAccFollowNode1" presStyleIdx="2" presStyleCnt="3"/>
      <dgm:spPr/>
    </dgm:pt>
  </dgm:ptLst>
  <dgm:cxnLst>
    <dgm:cxn modelId="{BCCC649F-04F0-4336-A6EA-ED6E16D6FC56}" type="presOf" srcId="{8DC1932C-D9E1-49F0-B4AD-5E31DD773D60}" destId="{B389C100-8249-4CDC-BD0D-BF4AB17D58B3}" srcOrd="0" destOrd="0" presId="urn:microsoft.com/office/officeart/2005/8/layout/bList2#1"/>
    <dgm:cxn modelId="{4FFF2FE4-B670-4518-8ED3-F9D9163CA1A6}" type="presOf" srcId="{96E8AF2D-F6F8-45DC-9180-A81ACEBCDA16}" destId="{2E2E9BE8-AD5C-4BA7-B97E-8104593952E0}" srcOrd="0" destOrd="0" presId="urn:microsoft.com/office/officeart/2005/8/layout/bList2#1"/>
    <dgm:cxn modelId="{66D4A0FC-F987-466A-894F-512A493C994D}" srcId="{F1C0AAAF-274A-4E4A-B7A9-6A48EA358722}" destId="{CAB9A24A-6FA1-45F7-85DE-8915E835B0B6}" srcOrd="2" destOrd="0" parTransId="{324E98C2-066B-4466-9AAA-E6B26E379D01}" sibTransId="{7F844173-2A88-4FAA-9F0C-49060502581F}"/>
    <dgm:cxn modelId="{AEB9E6D8-1858-48C3-821A-FC98D8CEC14F}" type="presOf" srcId="{B059BD3B-0718-4C75-9F22-E54D7154A9D8}" destId="{F38D23C7-8967-4F77-BDE0-65D580F2AA2E}" srcOrd="0" destOrd="0" presId="urn:microsoft.com/office/officeart/2005/8/layout/bList2#1"/>
    <dgm:cxn modelId="{51B2814C-D085-4A69-A25C-1A219701D372}" type="presOf" srcId="{B62958BA-7681-471B-BE76-7AD11CB1CF5A}" destId="{03926375-41C6-4E11-ADCF-31685454B629}" srcOrd="0" destOrd="0" presId="urn:microsoft.com/office/officeart/2005/8/layout/bList2#1"/>
    <dgm:cxn modelId="{751422CD-A1B2-4B52-9F46-3190933652DD}" srcId="{F1C0AAAF-274A-4E4A-B7A9-6A48EA358722}" destId="{96E8AF2D-F6F8-45DC-9180-A81ACEBCDA16}" srcOrd="1" destOrd="0" parTransId="{EACA2AC8-A7B1-4CFF-8322-24538FDE2A5C}" sibTransId="{B62958BA-7681-471B-BE76-7AD11CB1CF5A}"/>
    <dgm:cxn modelId="{AAD1260A-DE35-4CAE-8C86-D2CF2E52C1E2}" type="presOf" srcId="{F1C0AAAF-274A-4E4A-B7A9-6A48EA358722}" destId="{DD102162-5C25-4A31-AB73-799345642C53}" srcOrd="0" destOrd="0" presId="urn:microsoft.com/office/officeart/2005/8/layout/bList2#1"/>
    <dgm:cxn modelId="{921B6CD7-91D1-4A5D-AC82-B45A47BDEE38}" type="presOf" srcId="{CAB9A24A-6FA1-45F7-85DE-8915E835B0B6}" destId="{D15D71B2-15E1-4145-948E-74F8C545A12F}" srcOrd="0" destOrd="0" presId="urn:microsoft.com/office/officeart/2005/8/layout/bList2#1"/>
    <dgm:cxn modelId="{F74D8AF3-4F2D-4051-86E3-15E8FEACCF8E}" type="presOf" srcId="{8DC1932C-D9E1-49F0-B4AD-5E31DD773D60}" destId="{E17DD600-558F-44C8-96EA-1976F4D31062}" srcOrd="1" destOrd="0" presId="urn:microsoft.com/office/officeart/2005/8/layout/bList2#1"/>
    <dgm:cxn modelId="{CA6D0F72-39F7-4838-B453-0B06ACCC961A}" type="presOf" srcId="{96E8AF2D-F6F8-45DC-9180-A81ACEBCDA16}" destId="{1B507D7E-3865-4A22-BF7E-4E6CB54CDB74}" srcOrd="1" destOrd="0" presId="urn:microsoft.com/office/officeart/2005/8/layout/bList2#1"/>
    <dgm:cxn modelId="{7C5C7C4F-D5B8-4E35-9FCA-46FB4F5E70F2}" srcId="{F1C0AAAF-274A-4E4A-B7A9-6A48EA358722}" destId="{8DC1932C-D9E1-49F0-B4AD-5E31DD773D60}" srcOrd="0" destOrd="0" parTransId="{84D1080F-FD28-41A0-BAF2-D89B1BEDB4F0}" sibTransId="{B059BD3B-0718-4C75-9F22-E54D7154A9D8}"/>
    <dgm:cxn modelId="{463D35EC-7A30-4D90-863A-17226CFB980A}" type="presOf" srcId="{CAB9A24A-6FA1-45F7-85DE-8915E835B0B6}" destId="{6E0C1083-2440-4D05-AE7F-436B1640992D}" srcOrd="1" destOrd="0" presId="urn:microsoft.com/office/officeart/2005/8/layout/bList2#1"/>
    <dgm:cxn modelId="{8BFBCF3A-BE4C-41F1-9E7E-DAE65036F9A7}" type="presParOf" srcId="{DD102162-5C25-4A31-AB73-799345642C53}" destId="{3DF3FC32-E874-40DE-B507-A636D882BE50}" srcOrd="0" destOrd="0" presId="urn:microsoft.com/office/officeart/2005/8/layout/bList2#1"/>
    <dgm:cxn modelId="{63C03D74-EB84-4D96-BF68-A3136189BF62}" type="presParOf" srcId="{3DF3FC32-E874-40DE-B507-A636D882BE50}" destId="{7877400C-64D3-48D0-B0E4-8B28CF1F0877}" srcOrd="0" destOrd="0" presId="urn:microsoft.com/office/officeart/2005/8/layout/bList2#1"/>
    <dgm:cxn modelId="{9D0FE21A-3EEE-4F88-9149-967952AC3083}" type="presParOf" srcId="{3DF3FC32-E874-40DE-B507-A636D882BE50}" destId="{B389C100-8249-4CDC-BD0D-BF4AB17D58B3}" srcOrd="1" destOrd="0" presId="urn:microsoft.com/office/officeart/2005/8/layout/bList2#1"/>
    <dgm:cxn modelId="{AD330425-3A43-4F5B-AF7D-F87A7657302A}" type="presParOf" srcId="{3DF3FC32-E874-40DE-B507-A636D882BE50}" destId="{E17DD600-558F-44C8-96EA-1976F4D31062}" srcOrd="2" destOrd="0" presId="urn:microsoft.com/office/officeart/2005/8/layout/bList2#1"/>
    <dgm:cxn modelId="{78B6ECB7-856A-467B-B79B-668D5743EAF4}" type="presParOf" srcId="{3DF3FC32-E874-40DE-B507-A636D882BE50}" destId="{7EC99264-EB4B-4DD7-92A9-05A1BC63E979}" srcOrd="3" destOrd="0" presId="urn:microsoft.com/office/officeart/2005/8/layout/bList2#1"/>
    <dgm:cxn modelId="{E51A169D-9E7E-4C92-AAA5-DF5F55717FA3}" type="presParOf" srcId="{DD102162-5C25-4A31-AB73-799345642C53}" destId="{F38D23C7-8967-4F77-BDE0-65D580F2AA2E}" srcOrd="1" destOrd="0" presId="urn:microsoft.com/office/officeart/2005/8/layout/bList2#1"/>
    <dgm:cxn modelId="{6619D51B-9A47-4E4F-B91C-31169365D800}" type="presParOf" srcId="{DD102162-5C25-4A31-AB73-799345642C53}" destId="{797CA674-2846-4038-8FC4-4C31635BE1AF}" srcOrd="2" destOrd="0" presId="urn:microsoft.com/office/officeart/2005/8/layout/bList2#1"/>
    <dgm:cxn modelId="{B6DCE6B3-AE96-4582-99EA-7F44215F22E3}" type="presParOf" srcId="{797CA674-2846-4038-8FC4-4C31635BE1AF}" destId="{8C031082-C377-4638-B0A7-2E6883450234}" srcOrd="0" destOrd="0" presId="urn:microsoft.com/office/officeart/2005/8/layout/bList2#1"/>
    <dgm:cxn modelId="{36A1901E-950D-4463-B915-80BA74FE87B3}" type="presParOf" srcId="{797CA674-2846-4038-8FC4-4C31635BE1AF}" destId="{2E2E9BE8-AD5C-4BA7-B97E-8104593952E0}" srcOrd="1" destOrd="0" presId="urn:microsoft.com/office/officeart/2005/8/layout/bList2#1"/>
    <dgm:cxn modelId="{3B5B6512-37BF-4D74-8CDE-6DCDCF0E385F}" type="presParOf" srcId="{797CA674-2846-4038-8FC4-4C31635BE1AF}" destId="{1B507D7E-3865-4A22-BF7E-4E6CB54CDB74}" srcOrd="2" destOrd="0" presId="urn:microsoft.com/office/officeart/2005/8/layout/bList2#1"/>
    <dgm:cxn modelId="{B8D72BC9-4FA9-463A-B81D-24A09D9AA6A8}" type="presParOf" srcId="{797CA674-2846-4038-8FC4-4C31635BE1AF}" destId="{EDA1743E-E448-4B20-B41D-FAEA8956C135}" srcOrd="3" destOrd="0" presId="urn:microsoft.com/office/officeart/2005/8/layout/bList2#1"/>
    <dgm:cxn modelId="{F4FDE9B4-048F-441A-A056-68FADC6CE5F7}" type="presParOf" srcId="{DD102162-5C25-4A31-AB73-799345642C53}" destId="{03926375-41C6-4E11-ADCF-31685454B629}" srcOrd="3" destOrd="0" presId="urn:microsoft.com/office/officeart/2005/8/layout/bList2#1"/>
    <dgm:cxn modelId="{A5EEBD65-67FF-479C-9658-D1620699AF98}" type="presParOf" srcId="{DD102162-5C25-4A31-AB73-799345642C53}" destId="{FD4FCBBA-D046-4E88-9F48-5A23D6BEDD32}" srcOrd="4" destOrd="0" presId="urn:microsoft.com/office/officeart/2005/8/layout/bList2#1"/>
    <dgm:cxn modelId="{C55D0496-F89C-42DA-80DE-E29DA522F731}" type="presParOf" srcId="{FD4FCBBA-D046-4E88-9F48-5A23D6BEDD32}" destId="{F2D43C9A-55D4-4044-9C0E-9F3E7C02D113}" srcOrd="0" destOrd="0" presId="urn:microsoft.com/office/officeart/2005/8/layout/bList2#1"/>
    <dgm:cxn modelId="{3426F2C7-8DED-4434-838A-85EB1D64BA8D}" type="presParOf" srcId="{FD4FCBBA-D046-4E88-9F48-5A23D6BEDD32}" destId="{D15D71B2-15E1-4145-948E-74F8C545A12F}" srcOrd="1" destOrd="0" presId="urn:microsoft.com/office/officeart/2005/8/layout/bList2#1"/>
    <dgm:cxn modelId="{823B8AC0-DA20-43E7-923E-EECA7F99B94C}" type="presParOf" srcId="{FD4FCBBA-D046-4E88-9F48-5A23D6BEDD32}" destId="{6E0C1083-2440-4D05-AE7F-436B1640992D}" srcOrd="2" destOrd="0" presId="urn:microsoft.com/office/officeart/2005/8/layout/bList2#1"/>
    <dgm:cxn modelId="{FAC9836A-E3DD-4A99-A345-6277D8AF1B3A}" type="presParOf" srcId="{FD4FCBBA-D046-4E88-9F48-5A23D6BEDD32}" destId="{BE718F34-E1D5-40C4-9217-4C2C813C890F}" srcOrd="3" destOrd="0" presId="urn:microsoft.com/office/officeart/2005/8/layout/bList2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89B1EA-C949-4250-B08E-EB0ACC455EB8}" type="doc">
      <dgm:prSet loTypeId="urn:microsoft.com/office/officeart/2005/8/layout/funnel1" loCatId="process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6FD9BFA-03DE-468B-A83E-40DB0674AD5D}">
      <dgm:prSet phldrT="[Text]"/>
      <dgm:spPr/>
      <dgm:t>
        <a:bodyPr/>
        <a:lstStyle/>
        <a:p>
          <a:r>
            <a:rPr lang="cs-CZ" dirty="0" smtClean="0"/>
            <a:t>K……a</a:t>
          </a:r>
          <a:endParaRPr lang="cs-CZ" dirty="0"/>
        </a:p>
      </dgm:t>
    </dgm:pt>
    <dgm:pt modelId="{F5CCC647-ACBC-43C8-9B8F-1E4F3326589C}" type="parTrans" cxnId="{CC82DF9D-3BF7-411F-87DC-9E083B7050E8}">
      <dgm:prSet/>
      <dgm:spPr/>
      <dgm:t>
        <a:bodyPr/>
        <a:lstStyle/>
        <a:p>
          <a:endParaRPr lang="cs-CZ"/>
        </a:p>
      </dgm:t>
    </dgm:pt>
    <dgm:pt modelId="{F536E101-5D3F-4FAC-8823-5F00BABB88E7}" type="sibTrans" cxnId="{CC82DF9D-3BF7-411F-87DC-9E083B7050E8}">
      <dgm:prSet/>
      <dgm:spPr/>
      <dgm:t>
        <a:bodyPr/>
        <a:lstStyle/>
        <a:p>
          <a:endParaRPr lang="cs-CZ"/>
        </a:p>
      </dgm:t>
    </dgm:pt>
    <dgm:pt modelId="{15D30E60-E37E-4745-B11D-856D6821CD2C}">
      <dgm:prSet phldrT="[Text]"/>
      <dgm:spPr/>
      <dgm:t>
        <a:bodyPr/>
        <a:lstStyle/>
        <a:p>
          <a:r>
            <a:rPr lang="cs-CZ" dirty="0" smtClean="0"/>
            <a:t>b…..a</a:t>
          </a:r>
          <a:endParaRPr lang="cs-CZ" dirty="0"/>
        </a:p>
      </dgm:t>
    </dgm:pt>
    <dgm:pt modelId="{D02CAD0B-42F6-4F65-A6D0-4B5BE57E05D0}" type="parTrans" cxnId="{4AC3463D-AB9C-4597-B70A-F6D3EB698A80}">
      <dgm:prSet/>
      <dgm:spPr/>
      <dgm:t>
        <a:bodyPr/>
        <a:lstStyle/>
        <a:p>
          <a:endParaRPr lang="cs-CZ"/>
        </a:p>
      </dgm:t>
    </dgm:pt>
    <dgm:pt modelId="{B1168A8F-7464-40E5-AEB2-E3157CA89A57}" type="sibTrans" cxnId="{4AC3463D-AB9C-4597-B70A-F6D3EB698A80}">
      <dgm:prSet/>
      <dgm:spPr/>
      <dgm:t>
        <a:bodyPr/>
        <a:lstStyle/>
        <a:p>
          <a:endParaRPr lang="cs-CZ"/>
        </a:p>
      </dgm:t>
    </dgm:pt>
    <dgm:pt modelId="{8B2ED9F3-9E0D-488F-A96F-6DFDD7D1C182}">
      <dgm:prSet phldrT="[Text]"/>
      <dgm:spPr/>
      <dgm:t>
        <a:bodyPr/>
        <a:lstStyle/>
        <a:p>
          <a:r>
            <a:rPr lang="cs-CZ" dirty="0" smtClean="0"/>
            <a:t>v.k</a:t>
          </a:r>
          <a:endParaRPr lang="cs-CZ" dirty="0"/>
        </a:p>
      </dgm:t>
    </dgm:pt>
    <dgm:pt modelId="{46A24106-AD3A-4920-8025-AC8D547873E2}" type="parTrans" cxnId="{88A73BFA-6D89-46E4-87B0-68FB2CE9A36F}">
      <dgm:prSet/>
      <dgm:spPr/>
      <dgm:t>
        <a:bodyPr/>
        <a:lstStyle/>
        <a:p>
          <a:endParaRPr lang="cs-CZ"/>
        </a:p>
      </dgm:t>
    </dgm:pt>
    <dgm:pt modelId="{C860E3D8-B16B-4A5D-AB7E-B97739F3856D}" type="sibTrans" cxnId="{88A73BFA-6D89-46E4-87B0-68FB2CE9A36F}">
      <dgm:prSet/>
      <dgm:spPr/>
      <dgm:t>
        <a:bodyPr/>
        <a:lstStyle/>
        <a:p>
          <a:endParaRPr lang="cs-CZ"/>
        </a:p>
      </dgm:t>
    </dgm:pt>
    <dgm:pt modelId="{94C6E985-2F43-4299-8701-AD5945FCAEEA}">
      <dgm:prSet phldrT="[Text]"/>
      <dgm:spPr/>
      <dgm:t>
        <a:bodyPr/>
        <a:lstStyle/>
        <a:p>
          <a:r>
            <a:rPr lang="cs-CZ" dirty="0" smtClean="0"/>
            <a:t>O Červené Karkulce</a:t>
          </a:r>
          <a:endParaRPr lang="cs-CZ" dirty="0"/>
        </a:p>
      </dgm:t>
    </dgm:pt>
    <dgm:pt modelId="{3B953C01-F829-4C32-97CF-240B05BD7D98}" type="parTrans" cxnId="{57BCA5CE-047D-410A-A8D5-976C6FC7D2E8}">
      <dgm:prSet/>
      <dgm:spPr/>
      <dgm:t>
        <a:bodyPr/>
        <a:lstStyle/>
        <a:p>
          <a:endParaRPr lang="cs-CZ"/>
        </a:p>
      </dgm:t>
    </dgm:pt>
    <dgm:pt modelId="{D5F188B7-0E92-4872-A2B1-A6BF66525F2E}" type="sibTrans" cxnId="{57BCA5CE-047D-410A-A8D5-976C6FC7D2E8}">
      <dgm:prSet/>
      <dgm:spPr/>
      <dgm:t>
        <a:bodyPr/>
        <a:lstStyle/>
        <a:p>
          <a:endParaRPr lang="cs-CZ"/>
        </a:p>
      </dgm:t>
    </dgm:pt>
    <dgm:pt modelId="{4378F937-8A93-46F1-A356-172FED3A7C80}" type="pres">
      <dgm:prSet presAssocID="{AE89B1EA-C949-4250-B08E-EB0ACC455EB8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6E3242-BA09-43BE-AEF5-60EE21E573F5}" type="pres">
      <dgm:prSet presAssocID="{AE89B1EA-C949-4250-B08E-EB0ACC455EB8}" presName="ellipse" presStyleLbl="trBgShp" presStyleIdx="0" presStyleCnt="1"/>
      <dgm:spPr/>
    </dgm:pt>
    <dgm:pt modelId="{23688ED4-BC4A-41D4-89AF-C0EC28AADA7A}" type="pres">
      <dgm:prSet presAssocID="{AE89B1EA-C949-4250-B08E-EB0ACC455EB8}" presName="arrow1" presStyleLbl="fgShp" presStyleIdx="0" presStyleCnt="1"/>
      <dgm:spPr/>
    </dgm:pt>
    <dgm:pt modelId="{7AD897BF-C6D8-4C83-B877-1C7D83DEB959}" type="pres">
      <dgm:prSet presAssocID="{AE89B1EA-C949-4250-B08E-EB0ACC455EB8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521622-7718-4DD0-A5FC-A2CEB3AAF4DD}" type="pres">
      <dgm:prSet presAssocID="{15D30E60-E37E-4745-B11D-856D6821CD2C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C3D687-B6EE-4EA6-8A35-7518AA39A07E}" type="pres">
      <dgm:prSet presAssocID="{8B2ED9F3-9E0D-488F-A96F-6DFDD7D1C182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5AD27A-4414-4394-A44C-AB2155EE0F8C}" type="pres">
      <dgm:prSet presAssocID="{94C6E985-2F43-4299-8701-AD5945FCAEEA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3AED52-89F6-4C63-9973-CB3A6088B7C0}" type="pres">
      <dgm:prSet presAssocID="{AE89B1EA-C949-4250-B08E-EB0ACC455EB8}" presName="funnel" presStyleLbl="trAlignAcc1" presStyleIdx="0" presStyleCnt="1"/>
      <dgm:spPr/>
    </dgm:pt>
  </dgm:ptLst>
  <dgm:cxnLst>
    <dgm:cxn modelId="{3CBCA9A6-3ACE-4658-AB8F-66273475D421}" type="presOf" srcId="{AE89B1EA-C949-4250-B08E-EB0ACC455EB8}" destId="{4378F937-8A93-46F1-A356-172FED3A7C80}" srcOrd="0" destOrd="0" presId="urn:microsoft.com/office/officeart/2005/8/layout/funnel1"/>
    <dgm:cxn modelId="{4AC3463D-AB9C-4597-B70A-F6D3EB698A80}" srcId="{AE89B1EA-C949-4250-B08E-EB0ACC455EB8}" destId="{15D30E60-E37E-4745-B11D-856D6821CD2C}" srcOrd="1" destOrd="0" parTransId="{D02CAD0B-42F6-4F65-A6D0-4B5BE57E05D0}" sibTransId="{B1168A8F-7464-40E5-AEB2-E3157CA89A57}"/>
    <dgm:cxn modelId="{88A73BFA-6D89-46E4-87B0-68FB2CE9A36F}" srcId="{AE89B1EA-C949-4250-B08E-EB0ACC455EB8}" destId="{8B2ED9F3-9E0D-488F-A96F-6DFDD7D1C182}" srcOrd="2" destOrd="0" parTransId="{46A24106-AD3A-4920-8025-AC8D547873E2}" sibTransId="{C860E3D8-B16B-4A5D-AB7E-B97739F3856D}"/>
    <dgm:cxn modelId="{1DA5633E-F420-44A9-A8F7-2B1E8D729728}" type="presOf" srcId="{F6FD9BFA-03DE-468B-A83E-40DB0674AD5D}" destId="{865AD27A-4414-4394-A44C-AB2155EE0F8C}" srcOrd="0" destOrd="0" presId="urn:microsoft.com/office/officeart/2005/8/layout/funnel1"/>
    <dgm:cxn modelId="{CC82DF9D-3BF7-411F-87DC-9E083B7050E8}" srcId="{AE89B1EA-C949-4250-B08E-EB0ACC455EB8}" destId="{F6FD9BFA-03DE-468B-A83E-40DB0674AD5D}" srcOrd="0" destOrd="0" parTransId="{F5CCC647-ACBC-43C8-9B8F-1E4F3326589C}" sibTransId="{F536E101-5D3F-4FAC-8823-5F00BABB88E7}"/>
    <dgm:cxn modelId="{57BCA5CE-047D-410A-A8D5-976C6FC7D2E8}" srcId="{AE89B1EA-C949-4250-B08E-EB0ACC455EB8}" destId="{94C6E985-2F43-4299-8701-AD5945FCAEEA}" srcOrd="3" destOrd="0" parTransId="{3B953C01-F829-4C32-97CF-240B05BD7D98}" sibTransId="{D5F188B7-0E92-4872-A2B1-A6BF66525F2E}"/>
    <dgm:cxn modelId="{A0DBF245-A74C-4DAA-9593-F7060E830F7D}" type="presOf" srcId="{8B2ED9F3-9E0D-488F-A96F-6DFDD7D1C182}" destId="{A3521622-7718-4DD0-A5FC-A2CEB3AAF4DD}" srcOrd="0" destOrd="0" presId="urn:microsoft.com/office/officeart/2005/8/layout/funnel1"/>
    <dgm:cxn modelId="{3C443388-63FA-4510-92D0-585CD10C1645}" type="presOf" srcId="{15D30E60-E37E-4745-B11D-856D6821CD2C}" destId="{F9C3D687-B6EE-4EA6-8A35-7518AA39A07E}" srcOrd="0" destOrd="0" presId="urn:microsoft.com/office/officeart/2005/8/layout/funnel1"/>
    <dgm:cxn modelId="{684DB03F-D459-4E69-A155-482D5C7F7233}" type="presOf" srcId="{94C6E985-2F43-4299-8701-AD5945FCAEEA}" destId="{7AD897BF-C6D8-4C83-B877-1C7D83DEB959}" srcOrd="0" destOrd="0" presId="urn:microsoft.com/office/officeart/2005/8/layout/funnel1"/>
    <dgm:cxn modelId="{B50BC8DD-FAF6-49EB-B272-231057E9E1FA}" type="presParOf" srcId="{4378F937-8A93-46F1-A356-172FED3A7C80}" destId="{106E3242-BA09-43BE-AEF5-60EE21E573F5}" srcOrd="0" destOrd="0" presId="urn:microsoft.com/office/officeart/2005/8/layout/funnel1"/>
    <dgm:cxn modelId="{E9B767D0-1EC0-46AF-B20F-1DFCB8F2B73E}" type="presParOf" srcId="{4378F937-8A93-46F1-A356-172FED3A7C80}" destId="{23688ED4-BC4A-41D4-89AF-C0EC28AADA7A}" srcOrd="1" destOrd="0" presId="urn:microsoft.com/office/officeart/2005/8/layout/funnel1"/>
    <dgm:cxn modelId="{7EE1A841-CA1C-4629-A5C9-48CAFE4BC733}" type="presParOf" srcId="{4378F937-8A93-46F1-A356-172FED3A7C80}" destId="{7AD897BF-C6D8-4C83-B877-1C7D83DEB959}" srcOrd="2" destOrd="0" presId="urn:microsoft.com/office/officeart/2005/8/layout/funnel1"/>
    <dgm:cxn modelId="{07E3BA5B-1ECA-4E02-B23B-9949FC7B7705}" type="presParOf" srcId="{4378F937-8A93-46F1-A356-172FED3A7C80}" destId="{A3521622-7718-4DD0-A5FC-A2CEB3AAF4DD}" srcOrd="3" destOrd="0" presId="urn:microsoft.com/office/officeart/2005/8/layout/funnel1"/>
    <dgm:cxn modelId="{2E20E5BA-3859-45A2-B8CC-3884C6AC52D1}" type="presParOf" srcId="{4378F937-8A93-46F1-A356-172FED3A7C80}" destId="{F9C3D687-B6EE-4EA6-8A35-7518AA39A07E}" srcOrd="4" destOrd="0" presId="urn:microsoft.com/office/officeart/2005/8/layout/funnel1"/>
    <dgm:cxn modelId="{3CAFC87A-95A8-4A38-93FF-6FE4251D6DF8}" type="presParOf" srcId="{4378F937-8A93-46F1-A356-172FED3A7C80}" destId="{865AD27A-4414-4394-A44C-AB2155EE0F8C}" srcOrd="5" destOrd="0" presId="urn:microsoft.com/office/officeart/2005/8/layout/funnel1"/>
    <dgm:cxn modelId="{D51E8CB2-498E-45AE-B5C7-43EAF692D4DE}" type="presParOf" srcId="{4378F937-8A93-46F1-A356-172FED3A7C80}" destId="{D73AED52-89F6-4C63-9973-CB3A6088B7C0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VY_32_INOVACE_17_Červená Karkulka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77400C-64D3-48D0-B0E4-8B28CF1F0877}">
      <dsp:nvSpPr>
        <dsp:cNvPr id="0" name=""/>
        <dsp:cNvSpPr/>
      </dsp:nvSpPr>
      <dsp:spPr>
        <a:xfrm>
          <a:off x="5562" y="884654"/>
          <a:ext cx="2402387" cy="179333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7DD600-558F-44C8-96EA-1976F4D31062}">
      <dsp:nvSpPr>
        <dsp:cNvPr id="0" name=""/>
        <dsp:cNvSpPr/>
      </dsp:nvSpPr>
      <dsp:spPr>
        <a:xfrm>
          <a:off x="5562" y="2677985"/>
          <a:ext cx="2402387" cy="7711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0" rIns="2286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Proč má babička tak velké… ?</a:t>
          </a:r>
          <a:endParaRPr lang="cs-CZ" sz="1800" kern="1200" dirty="0"/>
        </a:p>
      </dsp:txBody>
      <dsp:txXfrm>
        <a:off x="5562" y="2677985"/>
        <a:ext cx="1691822" cy="771132"/>
      </dsp:txXfrm>
    </dsp:sp>
    <dsp:sp modelId="{7EC99264-EB4B-4DD7-92A9-05A1BC63E979}">
      <dsp:nvSpPr>
        <dsp:cNvPr id="0" name=""/>
        <dsp:cNvSpPr/>
      </dsp:nvSpPr>
      <dsp:spPr>
        <a:xfrm>
          <a:off x="1765343" y="2800473"/>
          <a:ext cx="840835" cy="84083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31082-C377-4638-B0A7-2E6883450234}">
      <dsp:nvSpPr>
        <dsp:cNvPr id="0" name=""/>
        <dsp:cNvSpPr/>
      </dsp:nvSpPr>
      <dsp:spPr>
        <a:xfrm>
          <a:off x="2814491" y="884654"/>
          <a:ext cx="2402387" cy="179333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07D7E-3865-4A22-BF7E-4E6CB54CDB74}">
      <dsp:nvSpPr>
        <dsp:cNvPr id="0" name=""/>
        <dsp:cNvSpPr/>
      </dsp:nvSpPr>
      <dsp:spPr>
        <a:xfrm>
          <a:off x="2814491" y="2677985"/>
          <a:ext cx="2402387" cy="7711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0" rIns="2286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Proč má tak velké… ?</a:t>
          </a:r>
          <a:endParaRPr lang="cs-CZ" sz="1800" kern="1200" dirty="0"/>
        </a:p>
      </dsp:txBody>
      <dsp:txXfrm>
        <a:off x="2814491" y="2677985"/>
        <a:ext cx="1691822" cy="771132"/>
      </dsp:txXfrm>
    </dsp:sp>
    <dsp:sp modelId="{EDA1743E-E448-4B20-B41D-FAEA8956C135}">
      <dsp:nvSpPr>
        <dsp:cNvPr id="0" name=""/>
        <dsp:cNvSpPr/>
      </dsp:nvSpPr>
      <dsp:spPr>
        <a:xfrm>
          <a:off x="4574273" y="2800473"/>
          <a:ext cx="840835" cy="84083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43C9A-55D4-4044-9C0E-9F3E7C02D113}">
      <dsp:nvSpPr>
        <dsp:cNvPr id="0" name=""/>
        <dsp:cNvSpPr/>
      </dsp:nvSpPr>
      <dsp:spPr>
        <a:xfrm>
          <a:off x="5623420" y="884654"/>
          <a:ext cx="2402387" cy="179333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C1083-2440-4D05-AE7F-436B1640992D}">
      <dsp:nvSpPr>
        <dsp:cNvPr id="0" name=""/>
        <dsp:cNvSpPr/>
      </dsp:nvSpPr>
      <dsp:spPr>
        <a:xfrm>
          <a:off x="5623420" y="2677985"/>
          <a:ext cx="2402387" cy="7711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0" rIns="2286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Proč má tak velké …. ?</a:t>
          </a:r>
          <a:endParaRPr lang="cs-CZ" sz="1800" kern="1200" dirty="0"/>
        </a:p>
      </dsp:txBody>
      <dsp:txXfrm>
        <a:off x="5623420" y="2677985"/>
        <a:ext cx="1691822" cy="771132"/>
      </dsp:txXfrm>
    </dsp:sp>
    <dsp:sp modelId="{BE718F34-E1D5-40C4-9217-4C2C813C890F}">
      <dsp:nvSpPr>
        <dsp:cNvPr id="0" name=""/>
        <dsp:cNvSpPr/>
      </dsp:nvSpPr>
      <dsp:spPr>
        <a:xfrm>
          <a:off x="7383202" y="2800473"/>
          <a:ext cx="840835" cy="84083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6E3242-BA09-43BE-AEF5-60EE21E573F5}">
      <dsp:nvSpPr>
        <dsp:cNvPr id="0" name=""/>
        <dsp:cNvSpPr/>
      </dsp:nvSpPr>
      <dsp:spPr>
        <a:xfrm>
          <a:off x="2284613" y="183867"/>
          <a:ext cx="3649057" cy="1267269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190500" extrusionH="127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688ED4-BC4A-41D4-89AF-C0EC28AADA7A}">
      <dsp:nvSpPr>
        <dsp:cNvPr id="0" name=""/>
        <dsp:cNvSpPr/>
      </dsp:nvSpPr>
      <dsp:spPr>
        <a:xfrm>
          <a:off x="3761209" y="3286980"/>
          <a:ext cx="707181" cy="452596"/>
        </a:xfrm>
        <a:prstGeom prst="down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AD897BF-C6D8-4C83-B877-1C7D83DEB959}">
      <dsp:nvSpPr>
        <dsp:cNvPr id="0" name=""/>
        <dsp:cNvSpPr/>
      </dsp:nvSpPr>
      <dsp:spPr>
        <a:xfrm>
          <a:off x="2417563" y="3649057"/>
          <a:ext cx="3394472" cy="84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O Červené Karkulce</a:t>
          </a:r>
          <a:endParaRPr lang="cs-CZ" sz="2900" kern="1200" dirty="0"/>
        </a:p>
      </dsp:txBody>
      <dsp:txXfrm>
        <a:off x="2417563" y="3649057"/>
        <a:ext cx="3394472" cy="848618"/>
      </dsp:txXfrm>
    </dsp:sp>
    <dsp:sp modelId="{A3521622-7718-4DD0-A5FC-A2CEB3AAF4DD}">
      <dsp:nvSpPr>
        <dsp:cNvPr id="0" name=""/>
        <dsp:cNvSpPr/>
      </dsp:nvSpPr>
      <dsp:spPr>
        <a:xfrm>
          <a:off x="3611286" y="1549010"/>
          <a:ext cx="1272927" cy="1272927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v.k</a:t>
          </a:r>
          <a:endParaRPr lang="cs-CZ" sz="2700" kern="1200" dirty="0"/>
        </a:p>
      </dsp:txBody>
      <dsp:txXfrm>
        <a:off x="3797702" y="1735426"/>
        <a:ext cx="900095" cy="900095"/>
      </dsp:txXfrm>
    </dsp:sp>
    <dsp:sp modelId="{F9C3D687-B6EE-4EA6-8A35-7518AA39A07E}">
      <dsp:nvSpPr>
        <dsp:cNvPr id="0" name=""/>
        <dsp:cNvSpPr/>
      </dsp:nvSpPr>
      <dsp:spPr>
        <a:xfrm>
          <a:off x="2700436" y="594032"/>
          <a:ext cx="1272927" cy="1272927"/>
        </a:xfrm>
        <a:prstGeom prst="ellipse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b…..a</a:t>
          </a:r>
          <a:endParaRPr lang="cs-CZ" sz="2700" kern="1200" dirty="0"/>
        </a:p>
      </dsp:txBody>
      <dsp:txXfrm>
        <a:off x="2886852" y="780448"/>
        <a:ext cx="900095" cy="900095"/>
      </dsp:txXfrm>
    </dsp:sp>
    <dsp:sp modelId="{865AD27A-4414-4394-A44C-AB2155EE0F8C}">
      <dsp:nvSpPr>
        <dsp:cNvPr id="0" name=""/>
        <dsp:cNvSpPr/>
      </dsp:nvSpPr>
      <dsp:spPr>
        <a:xfrm>
          <a:off x="4001650" y="286267"/>
          <a:ext cx="1272927" cy="1272927"/>
        </a:xfrm>
        <a:prstGeom prst="ellips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K……a</a:t>
          </a:r>
          <a:endParaRPr lang="cs-CZ" sz="2700" kern="1200" dirty="0"/>
        </a:p>
      </dsp:txBody>
      <dsp:txXfrm>
        <a:off x="4188066" y="472683"/>
        <a:ext cx="900095" cy="900095"/>
      </dsp:txXfrm>
    </dsp:sp>
    <dsp:sp modelId="{D73AED52-89F6-4C63-9973-CB3A6088B7C0}">
      <dsp:nvSpPr>
        <dsp:cNvPr id="0" name=""/>
        <dsp:cNvSpPr/>
      </dsp:nvSpPr>
      <dsp:spPr>
        <a:xfrm>
          <a:off x="2134691" y="28287"/>
          <a:ext cx="3960217" cy="316817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List2#1">
  <dgm:title val=""/>
  <dgm:desc val=""/>
  <dgm:catLst>
    <dgm:cat type="list" pri="7000"/>
    <dgm:cat type="convert" pri="1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gi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14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3.wmf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2.gif"/><Relationship Id="rId4" Type="http://schemas.openxmlformats.org/officeDocument/2006/relationships/diagramLayout" Target="../diagrams/layout2.xml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 A LITERÁRNÍ VÝCHOVA</a:t>
            </a:r>
          </a:p>
          <a:p>
            <a:r>
              <a:rPr lang="cs-CZ" dirty="0" smtClean="0"/>
              <a:t> Vhodný do hodin čtení, literární výchovy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</a:t>
            </a:r>
            <a:r>
              <a:rPr lang="cs-CZ" dirty="0" smtClean="0"/>
              <a:t>2. </a:t>
            </a:r>
            <a:r>
              <a:rPr lang="cs-CZ" dirty="0" smtClean="0"/>
              <a:t>- 3. ročníku  ZŠ</a:t>
            </a:r>
          </a:p>
          <a:p>
            <a:pPr marL="0" indent="0">
              <a:buNone/>
            </a:pPr>
            <a:r>
              <a:rPr lang="cs-CZ" dirty="0" smtClean="0"/>
              <a:t>    Vyprávění pohádky/ četba, poslech/, výběr       hlavních postav, seznámení s autorem pohádky, převyprávění děje pohádky, odpovědi na otázky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Miky\AppData\Local\Microsoft\Windows\Temporary Internet Files\Content.IE5\LW6J9F0F\MP9004016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26049"/>
            <a:ext cx="7920880" cy="543195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O červené Karkulce</a:t>
            </a:r>
            <a:br>
              <a:rPr lang="cs-CZ" dirty="0" smtClean="0"/>
            </a:br>
            <a:r>
              <a:rPr lang="cs-CZ" dirty="0" smtClean="0"/>
              <a:t>autoři: </a:t>
            </a:r>
            <a:r>
              <a:rPr lang="cs-CZ" dirty="0" err="1" smtClean="0"/>
              <a:t>Jacob</a:t>
            </a:r>
            <a:r>
              <a:rPr lang="cs-CZ" dirty="0" smtClean="0"/>
              <a:t> a Wilhelm Grimmové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Proč děvčátku říkali červená Karkulka?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Miky\AppData\Local\Microsoft\Windows\Temporary Internet Files\Content.IE5\LW6J9F0F\MC900412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996952"/>
            <a:ext cx="1282700" cy="1911350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50TDOXPI\MC9004156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2492896"/>
            <a:ext cx="2646630" cy="3411648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XXX31AIT\MM90004662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504" y="0"/>
            <a:ext cx="1895475" cy="10096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Karkulka jde lesem k babičce.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Proč jde na návštěvu a koho na cestě potká?</a:t>
            </a:r>
          </a:p>
          <a:p>
            <a:r>
              <a:rPr lang="cs-CZ" dirty="0" smtClean="0"/>
              <a:t>A- kamarády</a:t>
            </a:r>
          </a:p>
          <a:p>
            <a:r>
              <a:rPr lang="cs-CZ" dirty="0" smtClean="0"/>
              <a:t>B- kočičku</a:t>
            </a:r>
          </a:p>
          <a:p>
            <a:r>
              <a:rPr lang="cs-CZ" dirty="0" smtClean="0"/>
              <a:t>C- vlka</a:t>
            </a:r>
          </a:p>
        </p:txBody>
      </p:sp>
      <p:pic>
        <p:nvPicPr>
          <p:cNvPr id="2051" name="Picture 3" descr="C:\Users\Miky\AppData\Local\Microsoft\Windows\Temporary Internet Files\Content.IE5\XXX31AIT\MC90034666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276872"/>
            <a:ext cx="3841797" cy="38164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 babiččině chaloupce čeká překvapení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29600" cy="4525963"/>
          </a:xfrm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Jaké???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04I5OJ3P\MM90004662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92380" y="2924174"/>
            <a:ext cx="4327358" cy="2305025"/>
          </a:xfrm>
          <a:prstGeom prst="rect">
            <a:avLst/>
          </a:prstGeom>
          <a:noFill/>
        </p:spPr>
      </p:pic>
      <p:sp>
        <p:nvSpPr>
          <p:cNvPr id="3077" name="Tree"/>
          <p:cNvSpPr>
            <a:spLocks noEditPoints="1" noChangeArrowheads="1"/>
          </p:cNvSpPr>
          <p:nvPr/>
        </p:nvSpPr>
        <p:spPr bwMode="auto">
          <a:xfrm>
            <a:off x="2987824" y="1412776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Tree"/>
          <p:cNvSpPr>
            <a:spLocks noEditPoints="1" noChangeArrowheads="1"/>
          </p:cNvSpPr>
          <p:nvPr/>
        </p:nvSpPr>
        <p:spPr bwMode="auto">
          <a:xfrm>
            <a:off x="5292080" y="162880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6" name="Picture 4" descr="C:\Users\Miky\AppData\Local\Microsoft\Windows\Temporary Internet Files\Content.IE5\50TDOXPI\MC9003618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700808"/>
            <a:ext cx="2828866" cy="3168352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50TDOXPI\MC9002169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60322" y="2996952"/>
            <a:ext cx="741754" cy="1241763"/>
          </a:xfrm>
          <a:prstGeom prst="rect">
            <a:avLst/>
          </a:prstGeom>
          <a:noFill/>
        </p:spPr>
      </p:pic>
      <p:sp>
        <p:nvSpPr>
          <p:cNvPr id="3078" name="Tree"/>
          <p:cNvSpPr>
            <a:spLocks noEditPoints="1" noChangeArrowheads="1"/>
          </p:cNvSpPr>
          <p:nvPr/>
        </p:nvSpPr>
        <p:spPr bwMode="auto">
          <a:xfrm>
            <a:off x="6228184" y="3861048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Jaké otázky si Karkulka klade?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C:\Users\Miky\AppData\Local\Microsoft\Windows\Temporary Internet Files\Content.IE5\XXX31AIT\MP90044862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2420888"/>
            <a:ext cx="2483768" cy="1862826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LW6J9F0F\MC90023819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3928" y="2492896"/>
            <a:ext cx="1154062" cy="1769079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50TDOXPI\MM900283688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956376" y="4437112"/>
            <a:ext cx="609600" cy="609600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LW6J9F0F\MC90023196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00192" y="2420888"/>
            <a:ext cx="2021941" cy="1892174"/>
          </a:xfrm>
          <a:prstGeom prst="rect">
            <a:avLst/>
          </a:prstGeom>
          <a:noFill/>
        </p:spPr>
      </p:pic>
      <p:pic>
        <p:nvPicPr>
          <p:cNvPr id="4102" name="Picture 6" descr="C:\Users\Miky\AppData\Local\Microsoft\Windows\Temporary Internet Files\Content.IE5\50TDOXPI\MC90042808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148064" y="4410402"/>
            <a:ext cx="661219" cy="842561"/>
          </a:xfrm>
          <a:prstGeom prst="rect">
            <a:avLst/>
          </a:prstGeom>
          <a:noFill/>
        </p:spPr>
      </p:pic>
      <p:pic>
        <p:nvPicPr>
          <p:cNvPr id="4103" name="Picture 7" descr="C:\Users\Miky\AppData\Local\Microsoft\Windows\Temporary Internet Files\Content.IE5\XXX31AIT\MM900395741[1].gif"/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339752" y="4437112"/>
            <a:ext cx="664468" cy="6644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Jak pohádka dopadla?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Šel kolem chaloupky ……..</a:t>
            </a:r>
          </a:p>
          <a:p>
            <a:r>
              <a:rPr lang="cs-CZ" dirty="0" smtClean="0"/>
              <a:t>Zachránil ……. a  ……. .</a:t>
            </a:r>
          </a:p>
          <a:p>
            <a:r>
              <a:rPr lang="cs-CZ" dirty="0" smtClean="0"/>
              <a:t>A proč spadl vlk do studny??  Byl unavený?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Chtěl plavat?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Měl těžké břicho?</a:t>
            </a:r>
            <a:endParaRPr lang="cs-CZ" dirty="0"/>
          </a:p>
        </p:txBody>
      </p:sp>
      <p:pic>
        <p:nvPicPr>
          <p:cNvPr id="5122" name="Picture 2" descr="C:\Users\Miky\AppData\Local\Microsoft\Windows\Temporary Internet Files\Content.IE5\04I5OJ3P\MC90034666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908720"/>
            <a:ext cx="1661465" cy="1650492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LW6J9F0F\MM900046621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509120"/>
            <a:ext cx="1895475" cy="10096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Jaké hlavní postavy v pohádce vystupovaly?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dissolv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688ED4-BC4A-41D4-89AF-C0EC28AADA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3688ED4-BC4A-41D4-89AF-C0EC28AADA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3AED52-89F6-4C63-9973-CB3A6088B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D73AED52-89F6-4C63-9973-CB3A6088B7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6E3242-BA09-43BE-AEF5-60EE21E573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graphicEl>
                                              <a:dgm id="{106E3242-BA09-43BE-AEF5-60EE21E573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5AD27A-4414-4394-A44C-AB2155EE0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865AD27A-4414-4394-A44C-AB2155EE0F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C3D687-B6EE-4EA6-8A35-7518AA39A0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F9C3D687-B6EE-4EA6-8A35-7518AA39A0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521622-7718-4DD0-A5FC-A2CEB3AAF4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A3521622-7718-4DD0-A5FC-A2CEB3AAF4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D897BF-C6D8-4C83-B877-1C7D83DEB9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7AD897BF-C6D8-4C83-B877-1C7D83DEB9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188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O červené Karkulce autoři: Jacob a Wilhelm Grimmové</vt:lpstr>
      <vt:lpstr>Karkulka jde lesem k babičce.</vt:lpstr>
      <vt:lpstr>V babiččině chaloupce čeká překvapení</vt:lpstr>
      <vt:lpstr>Jaké otázky si Karkulka klade?</vt:lpstr>
      <vt:lpstr>Jak pohádka dopadla?</vt:lpstr>
      <vt:lpstr>Jaké hlavní postavy v pohádce vystupovaly?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21</cp:revision>
  <dcterms:created xsi:type="dcterms:W3CDTF">2011-06-20T10:40:08Z</dcterms:created>
  <dcterms:modified xsi:type="dcterms:W3CDTF">2013-02-04T19:56:48Z</dcterms:modified>
</cp:coreProperties>
</file>