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VY_32_INOVACE_18_Čtení s porozuměním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VY_32_INOVACE_18_Čtení s porozuměním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gif"/><Relationship Id="rId5" Type="http://schemas.openxmlformats.org/officeDocument/2006/relationships/image" Target="../media/image12.jpeg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359244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použití na interaktivní </a:t>
            </a:r>
            <a:r>
              <a:rPr lang="cs-CZ" dirty="0" smtClean="0"/>
              <a:t>tabuli</a:t>
            </a:r>
          </a:p>
          <a:p>
            <a:r>
              <a:rPr lang="cs-CZ" smtClean="0"/>
              <a:t>ČESKÝ JAZYK A LITERÁRNÍ VÝCHOVA</a:t>
            </a:r>
            <a:endParaRPr lang="cs-CZ" dirty="0" smtClean="0"/>
          </a:p>
          <a:p>
            <a:r>
              <a:rPr lang="cs-CZ" dirty="0" smtClean="0"/>
              <a:t>Vhodné do hodin literární výchovy</a:t>
            </a:r>
            <a:r>
              <a:rPr lang="cs-CZ" dirty="0" smtClean="0"/>
              <a:t>, čtení</a:t>
            </a:r>
            <a:endParaRPr lang="cs-CZ" dirty="0" smtClean="0"/>
          </a:p>
          <a:p>
            <a:r>
              <a:rPr lang="cs-CZ" dirty="0" smtClean="0"/>
              <a:t>Procvičování čtení s porozuměním, </a:t>
            </a:r>
            <a:r>
              <a:rPr lang="cs-CZ" dirty="0"/>
              <a:t>v</a:t>
            </a:r>
            <a:r>
              <a:rPr lang="cs-CZ" dirty="0" smtClean="0"/>
              <a:t>ýznam   slov </a:t>
            </a:r>
          </a:p>
          <a:p>
            <a:r>
              <a:rPr lang="cs-CZ" dirty="0" smtClean="0"/>
              <a:t>Určeno pro 2.ročník ZŠ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Co do řady nepatří?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JÍDLO</a:t>
            </a:r>
          </a:p>
          <a:p>
            <a:pPr lvl="1"/>
            <a:r>
              <a:rPr lang="cs-CZ" dirty="0" smtClean="0"/>
              <a:t>? rohlík</a:t>
            </a:r>
          </a:p>
          <a:p>
            <a:pPr lvl="1"/>
            <a:r>
              <a:rPr lang="cs-CZ" dirty="0" smtClean="0"/>
              <a:t>? jablko</a:t>
            </a:r>
          </a:p>
          <a:p>
            <a:pPr lvl="1"/>
            <a:r>
              <a:rPr lang="cs-CZ" dirty="0" smtClean="0"/>
              <a:t>? taška</a:t>
            </a:r>
          </a:p>
          <a:p>
            <a:pPr lvl="1"/>
            <a:r>
              <a:rPr lang="cs-CZ" dirty="0" smtClean="0"/>
              <a:t>? koláče</a:t>
            </a:r>
          </a:p>
          <a:p>
            <a:pPr lvl="1"/>
            <a:r>
              <a:rPr lang="cs-CZ" dirty="0" smtClean="0"/>
              <a:t>? rýže</a:t>
            </a:r>
          </a:p>
          <a:p>
            <a:pPr lvl="1"/>
            <a:r>
              <a:rPr lang="cs-CZ" dirty="0" smtClean="0"/>
              <a:t>? čokoláda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BARVY</a:t>
            </a:r>
          </a:p>
          <a:p>
            <a:pPr lvl="1"/>
            <a:r>
              <a:rPr lang="cs-CZ" dirty="0" smtClean="0"/>
              <a:t>? zelená</a:t>
            </a:r>
          </a:p>
          <a:p>
            <a:pPr lvl="1"/>
            <a:r>
              <a:rPr lang="cs-CZ" dirty="0" smtClean="0"/>
              <a:t>? modrá</a:t>
            </a:r>
          </a:p>
          <a:p>
            <a:pPr lvl="1"/>
            <a:r>
              <a:rPr lang="cs-CZ" dirty="0" smtClean="0"/>
              <a:t>? červená</a:t>
            </a:r>
          </a:p>
          <a:p>
            <a:pPr lvl="1"/>
            <a:r>
              <a:rPr lang="cs-CZ" dirty="0" smtClean="0"/>
              <a:t>? bílá</a:t>
            </a:r>
          </a:p>
          <a:p>
            <a:pPr lvl="1"/>
            <a:r>
              <a:rPr lang="cs-CZ" dirty="0" smtClean="0"/>
              <a:t>? veliká</a:t>
            </a:r>
          </a:p>
          <a:p>
            <a:pPr lvl="1"/>
            <a:r>
              <a:rPr lang="cs-CZ" dirty="0" smtClean="0"/>
              <a:t>? fialová</a:t>
            </a:r>
          </a:p>
          <a:p>
            <a:endParaRPr lang="cs-CZ" dirty="0"/>
          </a:p>
        </p:txBody>
      </p:sp>
      <p:pic>
        <p:nvPicPr>
          <p:cNvPr id="1026" name="Picture 2" descr="C:\Users\Miky\AppData\Local\Microsoft\Windows\Temporary Internet Files\Content.IE5\LW6J9F0F\MC90044157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941168"/>
            <a:ext cx="1870075" cy="1352550"/>
          </a:xfrm>
          <a:prstGeom prst="rect">
            <a:avLst/>
          </a:prstGeom>
          <a:noFill/>
        </p:spPr>
      </p:pic>
      <p:pic>
        <p:nvPicPr>
          <p:cNvPr id="1027" name="Picture 3" descr="C:\Users\Miky\AppData\Local\Microsoft\Windows\Temporary Internet Files\Content.IE5\XXX31AIT\MC90023298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2204864"/>
            <a:ext cx="1766935" cy="4073119"/>
          </a:xfrm>
          <a:prstGeom prst="rect">
            <a:avLst/>
          </a:prstGeom>
          <a:noFill/>
        </p:spPr>
      </p:pic>
      <p:pic>
        <p:nvPicPr>
          <p:cNvPr id="1028" name="Picture 4" descr="C:\Users\Miky\AppData\Local\Microsoft\Windows\Temporary Internet Files\Content.IE5\04I5OJ3P\MC90023258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4941168"/>
            <a:ext cx="1811709" cy="12898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Kdo do řady nepatří?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chlapci</a:t>
            </a:r>
          </a:p>
          <a:p>
            <a:pPr lvl="1"/>
            <a:r>
              <a:rPr lang="cs-CZ" dirty="0" smtClean="0"/>
              <a:t>? Jitka</a:t>
            </a:r>
          </a:p>
          <a:p>
            <a:pPr lvl="1"/>
            <a:r>
              <a:rPr lang="cs-CZ" dirty="0" smtClean="0"/>
              <a:t>? Tomáš</a:t>
            </a:r>
          </a:p>
          <a:p>
            <a:pPr lvl="1"/>
            <a:r>
              <a:rPr lang="cs-CZ" dirty="0" smtClean="0"/>
              <a:t>? Jirka</a:t>
            </a:r>
          </a:p>
          <a:p>
            <a:pPr lvl="1"/>
            <a:r>
              <a:rPr lang="cs-CZ" dirty="0" smtClean="0"/>
              <a:t>? Vašek</a:t>
            </a:r>
          </a:p>
          <a:p>
            <a:pPr lvl="1"/>
            <a:r>
              <a:rPr lang="cs-CZ" dirty="0" smtClean="0"/>
              <a:t>? Martin</a:t>
            </a:r>
          </a:p>
          <a:p>
            <a:pPr lvl="1"/>
            <a:r>
              <a:rPr lang="cs-CZ" dirty="0" smtClean="0"/>
              <a:t>? Petr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dívky</a:t>
            </a:r>
          </a:p>
          <a:p>
            <a:pPr lvl="1"/>
            <a:r>
              <a:rPr lang="cs-CZ" dirty="0" smtClean="0"/>
              <a:t>? Martina</a:t>
            </a:r>
          </a:p>
          <a:p>
            <a:pPr lvl="1"/>
            <a:r>
              <a:rPr lang="cs-CZ" dirty="0" smtClean="0"/>
              <a:t>? Emilka</a:t>
            </a:r>
          </a:p>
          <a:p>
            <a:pPr lvl="1"/>
            <a:r>
              <a:rPr lang="cs-CZ" dirty="0" smtClean="0"/>
              <a:t>? Klárka</a:t>
            </a:r>
          </a:p>
          <a:p>
            <a:pPr lvl="1"/>
            <a:r>
              <a:rPr lang="cs-CZ" dirty="0" smtClean="0"/>
              <a:t>? Filip</a:t>
            </a:r>
          </a:p>
          <a:p>
            <a:pPr lvl="1"/>
            <a:r>
              <a:rPr lang="cs-CZ" dirty="0" smtClean="0"/>
              <a:t>? Katka</a:t>
            </a:r>
          </a:p>
          <a:p>
            <a:pPr lvl="1"/>
            <a:r>
              <a:rPr lang="cs-CZ" dirty="0" smtClean="0"/>
              <a:t>? Lucka</a:t>
            </a:r>
          </a:p>
          <a:p>
            <a:endParaRPr lang="cs-CZ" dirty="0"/>
          </a:p>
        </p:txBody>
      </p:sp>
      <p:pic>
        <p:nvPicPr>
          <p:cNvPr id="19458" name="Picture 2" descr="C:\Users\Miky\AppData\Local\Microsoft\Windows\Temporary Internet Files\Content.IE5\50TDOXPI\MM9001781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20888"/>
            <a:ext cx="721175" cy="2120255"/>
          </a:xfrm>
          <a:prstGeom prst="rect">
            <a:avLst/>
          </a:prstGeom>
          <a:noFill/>
        </p:spPr>
      </p:pic>
      <p:pic>
        <p:nvPicPr>
          <p:cNvPr id="19459" name="Picture 3" descr="C:\Users\Miky\AppData\Local\Microsoft\Windows\Temporary Internet Files\Content.IE5\XXX31AIT\MP90044656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3140968"/>
            <a:ext cx="1758251" cy="22768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Je tady vše správně?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1"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ZVÍŘÁTKA</a:t>
            </a:r>
          </a:p>
          <a:p>
            <a:pPr lvl="1"/>
            <a:r>
              <a:rPr lang="cs-CZ" dirty="0" smtClean="0"/>
              <a:t>? pes</a:t>
            </a:r>
          </a:p>
          <a:p>
            <a:pPr lvl="1"/>
            <a:r>
              <a:rPr lang="cs-CZ" dirty="0" smtClean="0"/>
              <a:t>? kočka</a:t>
            </a:r>
          </a:p>
          <a:p>
            <a:pPr lvl="1"/>
            <a:r>
              <a:rPr lang="cs-CZ" dirty="0" smtClean="0"/>
              <a:t>? auto</a:t>
            </a:r>
          </a:p>
          <a:p>
            <a:pPr lvl="1"/>
            <a:r>
              <a:rPr lang="cs-CZ" dirty="0" smtClean="0"/>
              <a:t>? kráva</a:t>
            </a:r>
          </a:p>
          <a:p>
            <a:pPr lvl="1"/>
            <a:r>
              <a:rPr lang="cs-CZ" dirty="0" smtClean="0"/>
              <a:t>? ovce</a:t>
            </a:r>
          </a:p>
          <a:p>
            <a:pPr lvl="1"/>
            <a:r>
              <a:rPr lang="cs-CZ" dirty="0" smtClean="0"/>
              <a:t>? koza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KVĚTINY</a:t>
            </a:r>
          </a:p>
          <a:p>
            <a:pPr lvl="1"/>
            <a:r>
              <a:rPr lang="cs-CZ" dirty="0" smtClean="0"/>
              <a:t>? pampeliška</a:t>
            </a:r>
          </a:p>
          <a:p>
            <a:pPr lvl="1"/>
            <a:r>
              <a:rPr lang="cs-CZ" dirty="0" smtClean="0"/>
              <a:t>? žirafa</a:t>
            </a:r>
          </a:p>
          <a:p>
            <a:pPr lvl="1"/>
            <a:r>
              <a:rPr lang="cs-CZ" dirty="0" smtClean="0"/>
              <a:t>? sedmikráska</a:t>
            </a:r>
          </a:p>
          <a:p>
            <a:pPr lvl="1"/>
            <a:r>
              <a:rPr lang="cs-CZ" dirty="0" smtClean="0"/>
              <a:t>? kopretina</a:t>
            </a:r>
          </a:p>
          <a:p>
            <a:pPr lvl="1"/>
            <a:r>
              <a:rPr lang="cs-CZ" dirty="0" smtClean="0"/>
              <a:t>? vlčí mák</a:t>
            </a:r>
          </a:p>
          <a:p>
            <a:pPr lvl="1"/>
            <a:r>
              <a:rPr lang="cs-CZ" dirty="0" smtClean="0"/>
              <a:t>? tulipán</a:t>
            </a:r>
          </a:p>
          <a:p>
            <a:endParaRPr lang="cs-CZ" dirty="0"/>
          </a:p>
        </p:txBody>
      </p:sp>
      <p:pic>
        <p:nvPicPr>
          <p:cNvPr id="20482" name="Picture 2" descr="C:\Users\Miky\AppData\Local\Microsoft\Windows\Temporary Internet Files\Content.IE5\XXX31AIT\MC9004417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077072"/>
            <a:ext cx="1731640" cy="1731640"/>
          </a:xfrm>
          <a:prstGeom prst="rect">
            <a:avLst/>
          </a:prstGeom>
          <a:noFill/>
        </p:spPr>
      </p:pic>
      <p:pic>
        <p:nvPicPr>
          <p:cNvPr id="20483" name="Picture 3" descr="C:\Users\Miky\AppData\Local\Microsoft\Windows\Temporary Internet Files\Content.IE5\50TDOXPI\MP90044659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4005064"/>
            <a:ext cx="1567830" cy="203028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Slož názvy zvířat a spoj je s obrázkem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cene3d>
            <a:camera prst="isometricOffAxis1Righ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O</a:t>
            </a:r>
            <a:r>
              <a:rPr lang="cs-CZ" dirty="0" smtClean="0"/>
              <a:t> </a:t>
            </a:r>
            <a:r>
              <a:rPr lang="cs-CZ" b="1" dirty="0" smtClean="0"/>
              <a:t>K</a:t>
            </a:r>
            <a:r>
              <a:rPr lang="cs-CZ" dirty="0" smtClean="0"/>
              <a:t> </a:t>
            </a:r>
            <a:r>
              <a:rPr lang="cs-CZ" b="1" dirty="0" smtClean="0"/>
              <a:t>Z</a:t>
            </a:r>
            <a:r>
              <a:rPr lang="cs-CZ" dirty="0" smtClean="0"/>
              <a:t> </a:t>
            </a:r>
            <a:r>
              <a:rPr lang="cs-CZ" b="1" dirty="0" smtClean="0"/>
              <a:t>A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E</a:t>
            </a:r>
            <a:r>
              <a:rPr lang="cs-CZ" dirty="0" smtClean="0"/>
              <a:t> </a:t>
            </a:r>
            <a:r>
              <a:rPr lang="cs-CZ" b="1" dirty="0" smtClean="0"/>
              <a:t>V</a:t>
            </a:r>
            <a:r>
              <a:rPr lang="cs-CZ" dirty="0" smtClean="0"/>
              <a:t> </a:t>
            </a:r>
            <a:r>
              <a:rPr lang="cs-CZ" b="1" dirty="0" smtClean="0"/>
              <a:t>C</a:t>
            </a:r>
            <a:r>
              <a:rPr lang="cs-CZ" dirty="0" smtClean="0"/>
              <a:t> </a:t>
            </a:r>
            <a:r>
              <a:rPr lang="cs-CZ" b="1" dirty="0" smtClean="0"/>
              <a:t>O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pt-BR" b="1" dirty="0" smtClean="0"/>
              <a:t>R</a:t>
            </a:r>
            <a:r>
              <a:rPr lang="pt-BR" dirty="0" smtClean="0"/>
              <a:t> </a:t>
            </a:r>
            <a:r>
              <a:rPr lang="pt-BR" b="1" dirty="0" smtClean="0"/>
              <a:t>S</a:t>
            </a:r>
            <a:r>
              <a:rPr lang="pt-BR" dirty="0" smtClean="0"/>
              <a:t> </a:t>
            </a:r>
            <a:r>
              <a:rPr lang="pt-BR" b="1" dirty="0" smtClean="0"/>
              <a:t>P</a:t>
            </a:r>
            <a:r>
              <a:rPr lang="pt-BR" dirty="0" smtClean="0"/>
              <a:t> </a:t>
            </a:r>
            <a:r>
              <a:rPr lang="pt-BR" b="1" dirty="0" smtClean="0"/>
              <a:t>E</a:t>
            </a:r>
            <a:r>
              <a:rPr lang="pt-BR" dirty="0" smtClean="0"/>
              <a:t> </a:t>
            </a:r>
            <a:r>
              <a:rPr lang="pt-BR" b="1" dirty="0" smtClean="0"/>
              <a:t>A</a:t>
            </a:r>
            <a:r>
              <a:rPr lang="pt-BR" dirty="0" smtClean="0"/>
              <a:t> 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cene3d>
            <a:camera prst="isometricOffAxis2Left"/>
            <a:lightRig rig="threePt" dir="t"/>
          </a:scene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pt-BR" b="1" dirty="0" smtClean="0"/>
              <a:t>A</a:t>
            </a:r>
            <a:r>
              <a:rPr lang="pt-BR" dirty="0" smtClean="0"/>
              <a:t> </a:t>
            </a:r>
            <a:r>
              <a:rPr lang="pt-BR" b="1" dirty="0" smtClean="0"/>
              <a:t>K</a:t>
            </a:r>
            <a:r>
              <a:rPr lang="pt-BR" dirty="0" smtClean="0"/>
              <a:t> </a:t>
            </a:r>
            <a:r>
              <a:rPr lang="pt-BR" b="1" dirty="0" smtClean="0"/>
              <a:t>Č</a:t>
            </a:r>
            <a:r>
              <a:rPr lang="pt-BR" dirty="0" smtClean="0"/>
              <a:t> </a:t>
            </a:r>
            <a:r>
              <a:rPr lang="pt-BR" b="1" dirty="0" smtClean="0"/>
              <a:t>O</a:t>
            </a:r>
            <a:r>
              <a:rPr lang="pt-BR" dirty="0" smtClean="0"/>
              <a:t> </a:t>
            </a:r>
            <a:r>
              <a:rPr lang="pt-BR" b="1" dirty="0" smtClean="0"/>
              <a:t>K</a:t>
            </a:r>
            <a:r>
              <a:rPr lang="pt-BR" dirty="0" smtClean="0"/>
              <a:t> 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pt-BR" b="1" dirty="0" smtClean="0"/>
              <a:t>R</a:t>
            </a:r>
            <a:r>
              <a:rPr lang="pt-BR" dirty="0" smtClean="0"/>
              <a:t> </a:t>
            </a:r>
            <a:r>
              <a:rPr lang="pt-BR" b="1" dirty="0" smtClean="0"/>
              <a:t>V</a:t>
            </a:r>
            <a:r>
              <a:rPr lang="pt-BR" dirty="0" smtClean="0"/>
              <a:t> </a:t>
            </a:r>
            <a:r>
              <a:rPr lang="pt-BR" b="1" dirty="0" smtClean="0"/>
              <a:t>K</a:t>
            </a:r>
            <a:r>
              <a:rPr lang="pt-BR" dirty="0" smtClean="0"/>
              <a:t> </a:t>
            </a:r>
            <a:r>
              <a:rPr lang="pt-BR" b="1" dirty="0" smtClean="0"/>
              <a:t>A</a:t>
            </a:r>
            <a:r>
              <a:rPr lang="pt-BR" dirty="0" smtClean="0"/>
              <a:t> </a:t>
            </a:r>
            <a:r>
              <a:rPr lang="pt-BR" b="1" dirty="0" smtClean="0"/>
              <a:t>Á</a:t>
            </a:r>
            <a:r>
              <a:rPr lang="pt-BR" dirty="0" smtClean="0"/>
              <a:t> 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pt-BR" b="1" dirty="0" smtClean="0"/>
              <a:t>Á</a:t>
            </a:r>
            <a:r>
              <a:rPr lang="pt-BR" dirty="0" smtClean="0"/>
              <a:t> </a:t>
            </a:r>
            <a:r>
              <a:rPr lang="pt-BR" b="1" dirty="0" smtClean="0"/>
              <a:t>Í</a:t>
            </a:r>
            <a:r>
              <a:rPr lang="pt-BR" dirty="0" smtClean="0"/>
              <a:t> </a:t>
            </a:r>
            <a:r>
              <a:rPr lang="pt-BR" b="1" dirty="0" smtClean="0"/>
              <a:t>K</a:t>
            </a:r>
            <a:r>
              <a:rPr lang="pt-BR" dirty="0" smtClean="0"/>
              <a:t> </a:t>
            </a:r>
            <a:r>
              <a:rPr lang="pt-BR" b="1" dirty="0" smtClean="0"/>
              <a:t>L</a:t>
            </a:r>
            <a:r>
              <a:rPr lang="pt-BR" dirty="0" smtClean="0"/>
              <a:t> </a:t>
            </a:r>
            <a:r>
              <a:rPr lang="pt-BR" b="1" dirty="0" smtClean="0"/>
              <a:t>K</a:t>
            </a:r>
            <a:r>
              <a:rPr lang="pt-BR" dirty="0" smtClean="0"/>
              <a:t> </a:t>
            </a:r>
            <a:r>
              <a:rPr lang="pt-BR" b="1" dirty="0" smtClean="0"/>
              <a:t>R</a:t>
            </a:r>
            <a:r>
              <a:rPr lang="pt-BR" dirty="0" smtClean="0"/>
              <a:t> </a:t>
            </a:r>
            <a:endParaRPr lang="cs-CZ" dirty="0"/>
          </a:p>
        </p:txBody>
      </p:sp>
      <p:pic>
        <p:nvPicPr>
          <p:cNvPr id="21506" name="Picture 2" descr="C:\Users\Miky\AppData\Local\Microsoft\Windows\Temporary Internet Files\Content.IE5\XXX31AIT\MP90044643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517232"/>
            <a:ext cx="1189906" cy="871276"/>
          </a:xfrm>
          <a:prstGeom prst="rect">
            <a:avLst/>
          </a:prstGeom>
          <a:noFill/>
        </p:spPr>
      </p:pic>
      <p:pic>
        <p:nvPicPr>
          <p:cNvPr id="21507" name="Picture 3" descr="C:\Users\Miky\AppData\Local\Microsoft\Windows\Temporary Internet Files\Content.IE5\04I5OJ3P\MC90029949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628800"/>
            <a:ext cx="1850746" cy="1633118"/>
          </a:xfrm>
          <a:prstGeom prst="rect">
            <a:avLst/>
          </a:prstGeom>
          <a:noFill/>
        </p:spPr>
      </p:pic>
      <p:pic>
        <p:nvPicPr>
          <p:cNvPr id="21508" name="Picture 4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1556792"/>
            <a:ext cx="1819656" cy="1667866"/>
          </a:xfrm>
          <a:prstGeom prst="rect">
            <a:avLst/>
          </a:prstGeom>
          <a:noFill/>
        </p:spPr>
      </p:pic>
      <p:pic>
        <p:nvPicPr>
          <p:cNvPr id="21509" name="Picture 5" descr="C:\Users\Miky\AppData\Local\Microsoft\Windows\Temporary Internet Files\Content.IE5\XXX31AIT\MP90044659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3933056"/>
            <a:ext cx="1423814" cy="1843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0" name="Picture 6" descr="C:\Users\Miky\AppData\Local\Microsoft\Windows\Temporary Internet Files\Content.IE5\50TDOXPI\MM91000108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3717032"/>
            <a:ext cx="1485900" cy="1857375"/>
          </a:xfrm>
          <a:prstGeom prst="rect">
            <a:avLst/>
          </a:prstGeom>
          <a:noFill/>
        </p:spPr>
      </p:pic>
      <p:pic>
        <p:nvPicPr>
          <p:cNvPr id="21511" name="Picture 7" descr="C:\Users\Miky\AppData\Local\Microsoft\Windows\Temporary Internet Files\Content.IE5\XXX31AIT\MC90032445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5157192"/>
            <a:ext cx="1400797" cy="14127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2"/>
              </a:rPr>
              <a:t>WWW.OFFICE.MICROSOFT.COM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186</Words>
  <Application>Microsoft Office PowerPoint</Application>
  <PresentationFormat>Předvádění na obrazovce (4:3)</PresentationFormat>
  <Paragraphs>75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Co do řady nepatří?</vt:lpstr>
      <vt:lpstr>Kdo do řady nepatří?</vt:lpstr>
      <vt:lpstr>Je tady vše správně?</vt:lpstr>
      <vt:lpstr>Slož názvy zvířat a spoj je s obrázkem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22</cp:revision>
  <dcterms:created xsi:type="dcterms:W3CDTF">2011-06-20T10:40:08Z</dcterms:created>
  <dcterms:modified xsi:type="dcterms:W3CDTF">2013-02-04T19:39:34Z</dcterms:modified>
</cp:coreProperties>
</file>