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6" r:id="rId3"/>
    <p:sldId id="257" r:id="rId4"/>
    <p:sldId id="256" r:id="rId5"/>
    <p:sldId id="259" r:id="rId6"/>
    <p:sldId id="260" r:id="rId7"/>
    <p:sldId id="261" r:id="rId8"/>
    <p:sldId id="262" r:id="rId9"/>
    <p:sldId id="263" r:id="rId10"/>
    <p:sldId id="264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0" d="100"/>
          <a:sy n="110" d="100"/>
        </p:scale>
        <p:origin x="-204" y="6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66EEB5-90B1-42D1-8252-DEB330AC9D14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175A10-B760-48FE-BE17-1A5D0579FE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18688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66EEB5-90B1-42D1-8252-DEB330AC9D14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175A10-B760-48FE-BE17-1A5D0579FE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73950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66EEB5-90B1-42D1-8252-DEB330AC9D14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175A10-B760-48FE-BE17-1A5D0579FE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20662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66EEB5-90B1-42D1-8252-DEB330AC9D14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175A10-B760-48FE-BE17-1A5D0579FE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96168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66EEB5-90B1-42D1-8252-DEB330AC9D14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175A10-B760-48FE-BE17-1A5D0579FE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63700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66EEB5-90B1-42D1-8252-DEB330AC9D14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175A10-B760-48FE-BE17-1A5D0579FE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7947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66EEB5-90B1-42D1-8252-DEB330AC9D14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175A10-B760-48FE-BE17-1A5D0579FE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8649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66EEB5-90B1-42D1-8252-DEB330AC9D14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175A10-B760-48FE-BE17-1A5D0579FE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76071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66EEB5-90B1-42D1-8252-DEB330AC9D14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175A10-B760-48FE-BE17-1A5D0579FE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84074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66EEB5-90B1-42D1-8252-DEB330AC9D14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175A10-B760-48FE-BE17-1A5D0579FE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68143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66EEB5-90B1-42D1-8252-DEB330AC9D14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175A10-B760-48FE-BE17-1A5D0579FE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7021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66EEB5-90B1-42D1-8252-DEB330AC9D14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175A10-B760-48FE-BE17-1A5D0579FE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15410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cs.wikipedia.org/wiki/Soubor:Bluete-Schema.svg" TargetMode="External"/><Relationship Id="rId2" Type="http://schemas.openxmlformats.org/officeDocument/2006/relationships/hyperlink" Target="https://cs.wikipedia.org/wiki/Soubor:Flower_poster_2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cs.wikipedia.org/wiki/Soubor:Mature_flower_diagram_cs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3413789"/>
              </p:ext>
            </p:extLst>
          </p:nvPr>
        </p:nvGraphicFramePr>
        <p:xfrm>
          <a:off x="1043608" y="2078856"/>
          <a:ext cx="7200800" cy="2502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4168"/>
                <a:gridCol w="4036632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VY_32_INOVACE_18_15B_Květ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effectLst/>
                          <a:latin typeface="+mn-lt"/>
                        </a:rPr>
                        <a:t>Přírodopis pro 7. ročník</a:t>
                      </a:r>
                    </a:p>
                  </a:txBody>
                  <a:tcPr marL="9525" marR="9525" marT="9525" marB="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9313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3706" y="692696"/>
            <a:ext cx="8158900" cy="3693319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</a:t>
            </a:r>
            <a:r>
              <a:rPr lang="cs-CZ" dirty="0" smtClean="0"/>
              <a:t>s funkcí a se stavbou květu.</a:t>
            </a:r>
            <a:endParaRPr lang="cs-CZ" dirty="0" smtClean="0"/>
          </a:p>
          <a:p>
            <a:endParaRPr lang="cs-CZ" dirty="0" smtClean="0"/>
          </a:p>
          <a:p>
            <a:r>
              <a:rPr lang="cs-CZ" b="1" dirty="0" smtClean="0"/>
              <a:t>Očekávaný výstup:</a:t>
            </a:r>
          </a:p>
          <a:p>
            <a:r>
              <a:rPr lang="cs-CZ" dirty="0" smtClean="0"/>
              <a:t>Žák dokáže </a:t>
            </a:r>
            <a:r>
              <a:rPr lang="cs-CZ" dirty="0" smtClean="0"/>
              <a:t>popsat stavbu květu krytosemenn</a:t>
            </a:r>
            <a:r>
              <a:rPr lang="cs-CZ" dirty="0" smtClean="0"/>
              <a:t>é rostliny. Rozliší jeho jednotlivé části,</a:t>
            </a:r>
          </a:p>
          <a:p>
            <a:r>
              <a:rPr lang="cs-CZ" dirty="0" smtClean="0"/>
              <a:t>bude umět odlišit samčí a samičí část květu. </a:t>
            </a:r>
            <a:r>
              <a:rPr lang="cs-CZ" dirty="0" smtClean="0"/>
              <a:t>Vysvětlí pojmy spojené se stavbou květu.</a:t>
            </a:r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Datum tvorby: </a:t>
            </a:r>
            <a:r>
              <a:rPr lang="cs-CZ" dirty="0"/>
              <a:t>5</a:t>
            </a:r>
            <a:r>
              <a:rPr lang="cs-CZ" dirty="0" smtClean="0"/>
              <a:t>. 5. 2013</a:t>
            </a:r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Ověřeno ve výuce</a:t>
            </a:r>
            <a:r>
              <a:rPr lang="cs-CZ" b="1" dirty="0" smtClean="0"/>
              <a:t>:  </a:t>
            </a:r>
            <a:r>
              <a:rPr lang="cs-CZ" dirty="0" smtClean="0"/>
              <a:t>7. 5. 2013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100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92D050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8800" dirty="0" smtClean="0"/>
              <a:t>Květ</a:t>
            </a:r>
            <a:endParaRPr lang="cs-CZ" sz="8800" dirty="0"/>
          </a:p>
        </p:txBody>
      </p:sp>
    </p:spTree>
    <p:extLst>
      <p:ext uri="{BB962C8B-B14F-4D97-AF65-F5344CB8AC3E}">
        <p14:creationId xmlns:p14="http://schemas.microsoft.com/office/powerpoint/2010/main" val="426648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260648"/>
            <a:ext cx="3287054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Charakteristika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7504" y="1052736"/>
            <a:ext cx="5985549" cy="483209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dočasný rozmnožovací rostlinný orgán</a:t>
            </a:r>
          </a:p>
          <a:p>
            <a:pPr marL="285750" indent="-285750">
              <a:buFontTx/>
              <a:buChar char="-"/>
            </a:pPr>
            <a:endParaRPr lang="cs-CZ" sz="2800" dirty="0" smtClean="0"/>
          </a:p>
          <a:p>
            <a:pPr marL="285750" indent="-285750">
              <a:buFontTx/>
              <a:buChar char="-"/>
            </a:pPr>
            <a:r>
              <a:rPr lang="cs-CZ" sz="2800" dirty="0" smtClean="0"/>
              <a:t>u krytosemenných rostlin</a:t>
            </a:r>
          </a:p>
          <a:p>
            <a:endParaRPr lang="cs-CZ" sz="2800" dirty="0" smtClean="0"/>
          </a:p>
          <a:p>
            <a:pPr marL="285750" indent="-285750">
              <a:buFontTx/>
              <a:buChar char="-"/>
            </a:pPr>
            <a:r>
              <a:rPr lang="cs-CZ" sz="2800" dirty="0" smtClean="0"/>
              <a:t>funkce: pohlavní rozmnožování</a:t>
            </a:r>
          </a:p>
          <a:p>
            <a:pPr marL="285750" indent="-285750">
              <a:buFontTx/>
              <a:buChar char="-"/>
            </a:pPr>
            <a:endParaRPr lang="cs-CZ" sz="2800" dirty="0"/>
          </a:p>
          <a:p>
            <a:pPr marL="285750" indent="-285750">
              <a:buFontTx/>
              <a:buChar char="-"/>
            </a:pPr>
            <a:r>
              <a:rPr lang="cs-CZ" sz="2800" dirty="0" smtClean="0"/>
              <a:t>květ = soubor přeměněných listů a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části stonku</a:t>
            </a:r>
          </a:p>
          <a:p>
            <a:pPr marL="285750" indent="-285750">
              <a:buFontTx/>
              <a:buChar char="-"/>
            </a:pPr>
            <a:endParaRPr lang="cs-CZ" sz="2800" dirty="0"/>
          </a:p>
          <a:p>
            <a:pPr marL="285750" indent="-285750">
              <a:buFontTx/>
              <a:buChar char="-"/>
            </a:pPr>
            <a:r>
              <a:rPr lang="cs-CZ" sz="2800" dirty="0"/>
              <a:t>k</a:t>
            </a:r>
            <a:r>
              <a:rPr lang="cs-CZ" sz="2800" dirty="0" smtClean="0"/>
              <a:t>větenství = soubor květů</a:t>
            </a:r>
          </a:p>
          <a:p>
            <a:pPr marL="285750" indent="-285750">
              <a:buFontTx/>
              <a:buChar char="-"/>
            </a:pPr>
            <a:endParaRPr lang="cs-CZ" sz="2800" dirty="0" smtClean="0"/>
          </a:p>
        </p:txBody>
      </p:sp>
      <p:pic>
        <p:nvPicPr>
          <p:cNvPr id="1026" name="Picture 2" descr="Soubor:Flower poster 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3644" y="2132857"/>
            <a:ext cx="3570356" cy="4749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971946" y="6550223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739748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6493444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Stavba oboupohlavného květu</a:t>
            </a:r>
            <a:endParaRPr lang="cs-CZ" sz="4000" dirty="0"/>
          </a:p>
        </p:txBody>
      </p:sp>
      <p:pic>
        <p:nvPicPr>
          <p:cNvPr id="2050" name="Picture 2" descr="Soubor:Bluete-Schema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786" y="1124744"/>
            <a:ext cx="4752528" cy="4752528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4" name="TextovéPole 3"/>
          <p:cNvSpPr txBox="1"/>
          <p:nvPr/>
        </p:nvSpPr>
        <p:spPr>
          <a:xfrm>
            <a:off x="168413" y="5877272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2</a:t>
            </a:r>
            <a:endParaRPr lang="cs-CZ" sz="1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652120" y="1124744"/>
            <a:ext cx="2855141" cy="286232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3600" dirty="0" smtClean="0"/>
              <a:t> květní lůžko</a:t>
            </a:r>
          </a:p>
          <a:p>
            <a:pPr marL="342900" indent="-342900">
              <a:buAutoNum type="arabicPeriod"/>
            </a:pPr>
            <a:r>
              <a:rPr lang="cs-CZ" sz="3600" dirty="0" smtClean="0"/>
              <a:t> kališní list</a:t>
            </a:r>
          </a:p>
          <a:p>
            <a:pPr marL="342900" indent="-342900">
              <a:buAutoNum type="arabicPeriod"/>
            </a:pPr>
            <a:r>
              <a:rPr lang="cs-CZ" sz="3600" dirty="0" smtClean="0"/>
              <a:t> okvětní list</a:t>
            </a:r>
          </a:p>
          <a:p>
            <a:pPr marL="342900" indent="-342900">
              <a:buAutoNum type="arabicPeriod"/>
            </a:pPr>
            <a:r>
              <a:rPr lang="cs-CZ" sz="3600" dirty="0" smtClean="0"/>
              <a:t> tyčinky</a:t>
            </a:r>
          </a:p>
          <a:p>
            <a:pPr marL="342900" indent="-342900">
              <a:buAutoNum type="arabicPeriod"/>
            </a:pPr>
            <a:r>
              <a:rPr lang="cs-CZ" sz="3600" dirty="0" smtClean="0"/>
              <a:t> pestík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1021706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Mature flower diagram cs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052736"/>
            <a:ext cx="9144000" cy="4690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-7071" y="5739452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3</a:t>
            </a:r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7504" y="116632"/>
            <a:ext cx="6493444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Stavba oboupohlavného květu</a:t>
            </a:r>
            <a:endParaRPr lang="cs-CZ" sz="40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5940152" y="6012981"/>
            <a:ext cx="2981842" cy="523220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samčí část - tyčinka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6047229"/>
            <a:ext cx="2903552" cy="523220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samičí část - pestík</a:t>
            </a:r>
            <a:endParaRPr lang="cs-CZ" sz="2800" dirty="0"/>
          </a:p>
        </p:txBody>
      </p:sp>
      <p:sp>
        <p:nvSpPr>
          <p:cNvPr id="5" name="Ovál 4"/>
          <p:cNvSpPr/>
          <p:nvPr/>
        </p:nvSpPr>
        <p:spPr>
          <a:xfrm rot="769913">
            <a:off x="4054526" y="1843087"/>
            <a:ext cx="1008274" cy="2586364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se šipkou 7"/>
          <p:cNvCxnSpPr/>
          <p:nvPr/>
        </p:nvCxnSpPr>
        <p:spPr>
          <a:xfrm flipV="1">
            <a:off x="3131840" y="4293096"/>
            <a:ext cx="792088" cy="1719885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009950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2781787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Dělení květů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347864" y="1196752"/>
            <a:ext cx="1692258" cy="92333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5400" dirty="0" smtClean="0"/>
              <a:t>květy</a:t>
            </a:r>
            <a:endParaRPr lang="cs-CZ" sz="5400" b="1" dirty="0"/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1835696" y="2326232"/>
            <a:ext cx="2337058" cy="886744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>
            <a:off x="4188899" y="2326232"/>
            <a:ext cx="2885831" cy="886744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451835" y="3429000"/>
            <a:ext cx="2675348" cy="584775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/>
              <a:t>jednopohlavné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724128" y="3356992"/>
            <a:ext cx="2590389" cy="584775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/>
              <a:t>oboupohlavné</a:t>
            </a:r>
            <a:endParaRPr lang="cs-CZ" sz="3200" dirty="0"/>
          </a:p>
        </p:txBody>
      </p:sp>
      <p:cxnSp>
        <p:nvCxnSpPr>
          <p:cNvPr id="9" name="Přímá spojnice se šipkou 8"/>
          <p:cNvCxnSpPr/>
          <p:nvPr/>
        </p:nvCxnSpPr>
        <p:spPr>
          <a:xfrm flipH="1">
            <a:off x="5508104" y="4013775"/>
            <a:ext cx="1511971" cy="697844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7062210" y="4034777"/>
            <a:ext cx="1252307" cy="676842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4182431" y="4797152"/>
            <a:ext cx="2073388" cy="954107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3200" dirty="0"/>
              <a:t>s</a:t>
            </a:r>
            <a:r>
              <a:rPr lang="cs-CZ" sz="3200" dirty="0" smtClean="0"/>
              <a:t>amčí</a:t>
            </a:r>
          </a:p>
          <a:p>
            <a:pPr algn="ctr"/>
            <a:r>
              <a:rPr lang="cs-CZ" sz="2400" dirty="0" smtClean="0"/>
              <a:t>(pouze tyčinky)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006998" y="4797151"/>
            <a:ext cx="2078647" cy="954107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/>
              <a:t>samičí</a:t>
            </a:r>
          </a:p>
          <a:p>
            <a:pPr algn="ctr"/>
            <a:r>
              <a:rPr lang="cs-CZ" sz="2400" dirty="0" smtClean="0"/>
              <a:t>(pouze pestíky)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6914991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8" grpId="0" animBg="1"/>
      <p:bldP spid="15" grpId="0" animBg="1"/>
      <p:bldP spid="1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Soubor:Aesculus hippocastanum flower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470575"/>
            <a:ext cx="428625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7504" y="116632"/>
            <a:ext cx="2310761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Květenství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13891" y="6185575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4</a:t>
            </a:r>
            <a:endParaRPr lang="cs-CZ" sz="14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242405" y="1772816"/>
            <a:ext cx="3537507" cy="954107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= soubor více květů na </a:t>
            </a:r>
          </a:p>
          <a:p>
            <a:r>
              <a:rPr lang="cs-CZ" sz="2800" dirty="0" smtClean="0"/>
              <a:t>    společném stonku</a:t>
            </a:r>
          </a:p>
        </p:txBody>
      </p:sp>
    </p:spTree>
    <p:extLst>
      <p:ext uri="{BB962C8B-B14F-4D97-AF65-F5344CB8AC3E}">
        <p14:creationId xmlns:p14="http://schemas.microsoft.com/office/powerpoint/2010/main" val="7479247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1696298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Shrnutí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1412776"/>
            <a:ext cx="1717521" cy="1077218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4000" dirty="0"/>
              <a:t>p</a:t>
            </a:r>
            <a:r>
              <a:rPr lang="cs-CZ" sz="4000" dirty="0" smtClean="0"/>
              <a:t>estík</a:t>
            </a:r>
          </a:p>
          <a:p>
            <a:r>
              <a:rPr lang="cs-CZ" sz="2400" dirty="0" smtClean="0"/>
              <a:t>(samičí část)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419" y="3359894"/>
            <a:ext cx="1646989" cy="1077218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tyčinka</a:t>
            </a:r>
          </a:p>
          <a:p>
            <a:r>
              <a:rPr lang="cs-CZ" sz="2400" dirty="0" smtClean="0"/>
              <a:t>(samčí část)</a:t>
            </a:r>
            <a:endParaRPr lang="cs-CZ" sz="2400" dirty="0"/>
          </a:p>
        </p:txBody>
      </p:sp>
      <p:sp>
        <p:nvSpPr>
          <p:cNvPr id="5" name="Levá složená závorka 4"/>
          <p:cNvSpPr/>
          <p:nvPr/>
        </p:nvSpPr>
        <p:spPr>
          <a:xfrm>
            <a:off x="2555776" y="907269"/>
            <a:ext cx="1224136" cy="2088232"/>
          </a:xfrm>
          <a:prstGeom prst="leftBrac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995936" y="1052736"/>
            <a:ext cx="1039067" cy="52322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blizna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74875" y="1728356"/>
            <a:ext cx="1114664" cy="52322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čnělka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74875" y="2373845"/>
            <a:ext cx="1402948" cy="52322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semeník</a:t>
            </a:r>
            <a:endParaRPr lang="cs-CZ" sz="2800" dirty="0"/>
          </a:p>
        </p:txBody>
      </p:sp>
      <p:sp>
        <p:nvSpPr>
          <p:cNvPr id="9" name="Levá složená závorka 8"/>
          <p:cNvSpPr/>
          <p:nvPr/>
        </p:nvSpPr>
        <p:spPr>
          <a:xfrm>
            <a:off x="2401088" y="3250431"/>
            <a:ext cx="1378823" cy="1296144"/>
          </a:xfrm>
          <a:prstGeom prst="leftBrac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3941400" y="3238272"/>
            <a:ext cx="1238481" cy="52322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prašník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920339" y="4057908"/>
            <a:ext cx="904671" cy="52322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nitka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23528" y="5313402"/>
            <a:ext cx="2704843" cy="707886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květní obaly</a:t>
            </a:r>
            <a:endParaRPr lang="cs-CZ" sz="4000" dirty="0"/>
          </a:p>
        </p:txBody>
      </p:sp>
      <p:sp>
        <p:nvSpPr>
          <p:cNvPr id="13" name="Levá složená závorka 12"/>
          <p:cNvSpPr/>
          <p:nvPr/>
        </p:nvSpPr>
        <p:spPr>
          <a:xfrm>
            <a:off x="3167844" y="5019273"/>
            <a:ext cx="1378823" cy="1296144"/>
          </a:xfrm>
          <a:prstGeom prst="leftBrac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4737077" y="5038472"/>
            <a:ext cx="2127377" cy="52322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lístky korunní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716016" y="5858108"/>
            <a:ext cx="1916935" cy="52322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lístky kališní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6811863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Soubor:Bluete-Schema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786" y="1124744"/>
            <a:ext cx="4752528" cy="4752528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3" name="TextovéPole 2"/>
          <p:cNvSpPr txBox="1"/>
          <p:nvPr/>
        </p:nvSpPr>
        <p:spPr>
          <a:xfrm>
            <a:off x="168413" y="5877272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2</a:t>
            </a:r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7504" y="116632"/>
            <a:ext cx="2379369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Opakování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04048" y="1139951"/>
            <a:ext cx="4035785" cy="1200329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3600" dirty="0" smtClean="0"/>
              <a:t>Pojmenuj jednotlivé </a:t>
            </a:r>
          </a:p>
          <a:p>
            <a:pPr algn="ctr"/>
            <a:r>
              <a:rPr lang="cs-CZ" sz="3600" dirty="0" smtClean="0"/>
              <a:t>části květu.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508104" y="2852936"/>
            <a:ext cx="2855141" cy="286232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3600" dirty="0" smtClean="0"/>
              <a:t> květní lůžko</a:t>
            </a:r>
          </a:p>
          <a:p>
            <a:pPr marL="342900" indent="-342900">
              <a:buAutoNum type="arabicPeriod"/>
            </a:pPr>
            <a:r>
              <a:rPr lang="cs-CZ" sz="3600" dirty="0" smtClean="0"/>
              <a:t> kališní list</a:t>
            </a:r>
          </a:p>
          <a:p>
            <a:pPr marL="342900" indent="-342900">
              <a:buAutoNum type="arabicPeriod"/>
            </a:pPr>
            <a:r>
              <a:rPr lang="cs-CZ" sz="3600" dirty="0" smtClean="0"/>
              <a:t> okvětní list</a:t>
            </a:r>
          </a:p>
          <a:p>
            <a:pPr marL="342900" indent="-342900">
              <a:buAutoNum type="arabicPeriod"/>
            </a:pPr>
            <a:r>
              <a:rPr lang="cs-CZ" sz="3600" dirty="0" smtClean="0"/>
              <a:t> tyčinky</a:t>
            </a:r>
          </a:p>
          <a:p>
            <a:pPr marL="342900" indent="-342900">
              <a:buAutoNum type="arabicPeriod"/>
            </a:pPr>
            <a:r>
              <a:rPr lang="cs-CZ" sz="3600" dirty="0" smtClean="0"/>
              <a:t> pestík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799795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0843" y="116632"/>
            <a:ext cx="3167021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Zdroj obrázků: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80843" y="1124744"/>
            <a:ext cx="9062096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 smtClean="0"/>
              <a:t>Obr. 1: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 smtClean="0"/>
              <a:t>5.5.2013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2"/>
              </a:rPr>
              <a:t>https://</a:t>
            </a:r>
            <a:r>
              <a:rPr lang="cs-CZ" sz="1050" dirty="0" smtClean="0">
                <a:hlinkClick r:id="rId2"/>
              </a:rPr>
              <a:t>cs.wikipedia.org/wiki/Soubor:Flower_poster_2.jpg</a:t>
            </a:r>
            <a:endParaRPr lang="cs-CZ" sz="1050" dirty="0" smtClean="0"/>
          </a:p>
          <a:p>
            <a:r>
              <a:rPr lang="cs-CZ" sz="1050" dirty="0" smtClean="0"/>
              <a:t>Obr. 2: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5.5.2013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3"/>
              </a:rPr>
              <a:t>https://</a:t>
            </a:r>
            <a:r>
              <a:rPr lang="cs-CZ" sz="1050" dirty="0" smtClean="0">
                <a:hlinkClick r:id="rId3"/>
              </a:rPr>
              <a:t>cs.wikipedia.org/wiki/Soubor:Bluete-Schema.svg</a:t>
            </a:r>
            <a:endParaRPr lang="cs-CZ" sz="1050" dirty="0" smtClean="0"/>
          </a:p>
          <a:p>
            <a:r>
              <a:rPr lang="cs-CZ" sz="1050" dirty="0" smtClean="0"/>
              <a:t>Obr. 3: </a:t>
            </a:r>
            <a:r>
              <a:rPr lang="cs-CZ" sz="1050" dirty="0"/>
              <a:t>RUIZ, Mariana.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5.5.2013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4"/>
              </a:rPr>
              <a:t>https://</a:t>
            </a:r>
            <a:r>
              <a:rPr lang="cs-CZ" sz="1050" dirty="0" smtClean="0">
                <a:hlinkClick r:id="rId4"/>
              </a:rPr>
              <a:t>cs.wikipedia.org/wiki/Soubor:Mature_flower_diagram_cs.svg</a:t>
            </a:r>
            <a:endParaRPr lang="cs-CZ" sz="1050" dirty="0" smtClean="0"/>
          </a:p>
          <a:p>
            <a:r>
              <a:rPr lang="cs-CZ" sz="1050" dirty="0" smtClean="0"/>
              <a:t>Obr. 4: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5.5.2013</a:t>
            </a:r>
            <a:r>
              <a:rPr lang="cs-CZ" sz="1050" dirty="0"/>
              <a:t>]. Dostupný na WWW: https://cs.wikipedia.org/wiki/Soubor:Aesculus_hippocastanum_flowers.jpg</a:t>
            </a:r>
          </a:p>
        </p:txBody>
      </p:sp>
    </p:spTree>
    <p:extLst>
      <p:ext uri="{BB962C8B-B14F-4D97-AF65-F5344CB8AC3E}">
        <p14:creationId xmlns:p14="http://schemas.microsoft.com/office/powerpoint/2010/main" val="4279286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48994</TotalTime>
  <Words>245</Words>
  <Application>Microsoft Office PowerPoint</Application>
  <PresentationFormat>Předvádění na obrazovce (4:3)</PresentationFormat>
  <Paragraphs>87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Květ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Květ</dc:title>
  <dc:creator>LukášD</dc:creator>
  <cp:lastModifiedBy>LukášD</cp:lastModifiedBy>
  <cp:revision>7</cp:revision>
  <dcterms:created xsi:type="dcterms:W3CDTF">2013-06-02T19:07:03Z</dcterms:created>
  <dcterms:modified xsi:type="dcterms:W3CDTF">2013-05-05T18:02:06Z</dcterms:modified>
</cp:coreProperties>
</file>