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VY_32_INOVACE_19_O Palečkovi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VY_32_INOVACE_19_O Palečkovi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.jpeg"/><Relationship Id="rId7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image" Target="../media/image9.gi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gif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audio" Target="../media/audio3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20.jpeg"/><Relationship Id="rId7" Type="http://schemas.openxmlformats.org/officeDocument/2006/relationships/image" Target="../media/image23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76215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mtClean="0"/>
              <a:t>v </a:t>
            </a:r>
            <a:r>
              <a:rPr lang="cs-CZ" smtClean="0"/>
              <a:t>2.- </a:t>
            </a:r>
            <a:r>
              <a:rPr lang="cs-CZ" dirty="0"/>
              <a:t>3</a:t>
            </a:r>
            <a:r>
              <a:rPr lang="cs-CZ" dirty="0" smtClean="0"/>
              <a:t>.ročníku  ZŠ</a:t>
            </a:r>
          </a:p>
          <a:p>
            <a:r>
              <a:rPr lang="cs-CZ" dirty="0" smtClean="0"/>
              <a:t>Vyprávění pohádky/ četba, poslech / výběr hlavních postav, převyprávění pohádky, odpovědi na otázky, lidová pohádka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52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 Palečkovi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Lidová pohádka</a:t>
            </a:r>
            <a:endParaRPr lang="cs-CZ" dirty="0"/>
          </a:p>
        </p:txBody>
      </p:sp>
      <p:pic>
        <p:nvPicPr>
          <p:cNvPr id="1026" name="Picture 2" descr="C:\Users\vonicka\AppData\Local\Microsoft\Windows\Temporary Internet Files\Content.IE5\T18E97VY\MC9002808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405" y="2609661"/>
            <a:ext cx="2056646" cy="163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ZOGJE3B1\MC9004413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9661"/>
            <a:ext cx="1835150" cy="13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W3VQXTST\MC9001954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61048"/>
            <a:ext cx="2457575" cy="129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onicka\AppData\Local\Microsoft\Windows\Temporary Internet Files\Content.IE5\W3VQXTST\MM91000115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359" y="2679123"/>
            <a:ext cx="9906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30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push.wav"/>
          </p:stSnd>
        </p:sndAc>
      </p:transition>
    </mc:Choice>
    <mc:Fallback xmlns="">
      <p:transition spd="slow">
        <p:circle/>
        <p:sndAc>
          <p:stSnd>
            <p:snd r:embed="rId8" name="pu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O Palečkovi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Vyrostl někdy Paleček?</a:t>
            </a:r>
          </a:p>
          <a:p>
            <a:r>
              <a:rPr lang="cs-CZ" dirty="0" smtClean="0"/>
              <a:t>A - </a:t>
            </a:r>
            <a:r>
              <a:rPr lang="cs-CZ" dirty="0"/>
              <a:t>A</a:t>
            </a:r>
            <a:r>
              <a:rPr lang="cs-CZ" dirty="0" smtClean="0"/>
              <a:t>no</a:t>
            </a:r>
          </a:p>
          <a:p>
            <a:r>
              <a:rPr lang="cs-CZ" dirty="0" smtClean="0"/>
              <a:t>B - </a:t>
            </a:r>
            <a:r>
              <a:rPr lang="cs-CZ" dirty="0"/>
              <a:t>N</a:t>
            </a:r>
            <a:r>
              <a:rPr lang="cs-CZ" dirty="0" smtClean="0"/>
              <a:t>e </a:t>
            </a:r>
          </a:p>
          <a:p>
            <a:r>
              <a:rPr lang="cs-CZ" dirty="0" smtClean="0"/>
              <a:t>C - </a:t>
            </a:r>
            <a:r>
              <a:rPr lang="cs-CZ" dirty="0"/>
              <a:t>A</a:t>
            </a:r>
            <a:r>
              <a:rPr lang="cs-CZ" dirty="0" smtClean="0"/>
              <a:t>no, ale opět se zmenšil</a:t>
            </a:r>
            <a:endParaRPr lang="cs-CZ" dirty="0"/>
          </a:p>
        </p:txBody>
      </p:sp>
      <p:pic>
        <p:nvPicPr>
          <p:cNvPr id="2050" name="Picture 2" descr="C:\Users\vonicka\AppData\Local\Microsoft\Windows\Temporary Internet Files\Content.IE5\ZOGJE3B1\MP9004465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29000"/>
            <a:ext cx="2424035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W3VQXTST\MM90039571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21427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05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6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Kam nese ranec s koláči?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cene3d>
            <a:camera prst="isometricOffAxis1Right"/>
            <a:lightRig rig="threePt" dir="t"/>
          </a:scene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A- na pole</a:t>
            </a:r>
          </a:p>
          <a:p>
            <a:r>
              <a:rPr lang="cs-CZ" dirty="0" smtClean="0"/>
              <a:t>B- do školy</a:t>
            </a:r>
          </a:p>
          <a:p>
            <a:r>
              <a:rPr lang="cs-CZ" dirty="0" smtClean="0"/>
              <a:t>C- domů</a:t>
            </a:r>
            <a:endParaRPr lang="cs-CZ" dirty="0"/>
          </a:p>
        </p:txBody>
      </p:sp>
      <p:pic>
        <p:nvPicPr>
          <p:cNvPr id="3074" name="Picture 2" descr="C:\Users\vonicka\AppData\Local\Microsoft\Windows\Temporary Internet Files\Content.IE5\ZOGJE3B1\MP9004484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365104"/>
            <a:ext cx="1855738" cy="12298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W3VQXTST\MP9004486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247" y="1811697"/>
            <a:ext cx="2376264" cy="31683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GLXV2KFC\MM91000115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93840"/>
            <a:ext cx="9906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228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Paleček se rozhodl, že bude místo tatínka orat. Ale jak, když je tak malinký?</a:t>
            </a:r>
          </a:p>
          <a:p>
            <a:r>
              <a:rPr lang="cs-CZ" dirty="0" smtClean="0"/>
              <a:t>Víte, jak to udělal?........................................</a:t>
            </a:r>
          </a:p>
          <a:p>
            <a:r>
              <a:rPr lang="cs-CZ" dirty="0" smtClean="0"/>
              <a:t>Proč voli sami orali?.............................</a:t>
            </a:r>
          </a:p>
        </p:txBody>
      </p:sp>
      <p:pic>
        <p:nvPicPr>
          <p:cNvPr id="4100" name="Picture 4" descr="C:\Users\vonicka\AppData\Local\Microsoft\Windows\Temporary Internet Files\Content.IE5\T18E97VY\MC900330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0"/>
            <a:ext cx="1770278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onicka\AppData\Local\Microsoft\Windows\Temporary Internet Files\Content.IE5\T18E97VY\MP9004331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74" y="4285280"/>
            <a:ext cx="2654258" cy="180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vonicka\AppData\Local\Microsoft\Windows\Temporary Internet Files\Content.IE5\ZOGJE3B1\MP9004331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85280"/>
            <a:ext cx="3456384" cy="180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ZOGJE3B1\MM9002832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06157"/>
            <a:ext cx="2490358" cy="1187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vonicka\AppData\Local\Microsoft\Windows\Temporary Internet Files\Content.IE5\W3VQXTST\MP9004482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0"/>
            <a:ext cx="1112965" cy="167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vonicka\AppData\Local\Microsoft\Windows\Temporary Internet Files\Content.IE5\W3VQXTST\MP9004482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0"/>
            <a:ext cx="1112965" cy="167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1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Kolem pole jel kupec.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Viděl, že voli sami ořou. </a:t>
            </a:r>
            <a:r>
              <a:rPr lang="cs-CZ" dirty="0"/>
              <a:t>S</a:t>
            </a:r>
            <a:r>
              <a:rPr lang="cs-CZ" dirty="0" smtClean="0"/>
              <a:t>edlák mu ukázal Palečka.</a:t>
            </a:r>
          </a:p>
          <a:p>
            <a:endParaRPr lang="cs-CZ" dirty="0"/>
          </a:p>
          <a:p>
            <a:r>
              <a:rPr lang="cs-CZ" dirty="0" smtClean="0"/>
              <a:t>Kupec chtěl Palečka</a:t>
            </a:r>
            <a:r>
              <a:rPr lang="cs-CZ" dirty="0"/>
              <a:t> </a:t>
            </a:r>
            <a:r>
              <a:rPr lang="cs-CZ" dirty="0" smtClean="0"/>
              <a:t>koupit.</a:t>
            </a:r>
          </a:p>
          <a:p>
            <a:endParaRPr lang="cs-CZ" dirty="0"/>
          </a:p>
          <a:p>
            <a:r>
              <a:rPr lang="cs-CZ" dirty="0" smtClean="0"/>
              <a:t>Koupil Palečka?</a:t>
            </a:r>
          </a:p>
          <a:p>
            <a:r>
              <a:rPr lang="cs-CZ" dirty="0" smtClean="0"/>
              <a:t>A jak se Palečkovi podařilo utéct?</a:t>
            </a:r>
            <a:endParaRPr lang="cs-CZ" dirty="0"/>
          </a:p>
        </p:txBody>
      </p:sp>
      <p:pic>
        <p:nvPicPr>
          <p:cNvPr id="5123" name="Picture 3" descr="C:\Users\vonicka\AppData\Local\Microsoft\Windows\Temporary Internet Files\Content.IE5\ZOGJE3B1\MC9000576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5" y="2852936"/>
            <a:ext cx="1982419" cy="17327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pic>
        <p:nvPicPr>
          <p:cNvPr id="5124" name="Picture 4" descr="C:\Users\vonicka\AppData\Local\Microsoft\Windows\Temporary Internet Files\Content.IE5\T18E97VY\MC90000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214" y="4437112"/>
            <a:ext cx="1306283" cy="87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onicka\AppData\Local\Microsoft\Windows\Temporary Internet Files\Content.IE5\T18E97VY\MC9002375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1076219" cy="10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vonicka\AppData\Local\Microsoft\Windows\Temporary Internet Files\Content.IE5\GLXV2KFC\MM91000115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089" y="332656"/>
            <a:ext cx="86409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69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Jak to vše dopadlo?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A- Kupcova žena byla vzteky bez sebe . Kupec všechno utratil a vrátil se s prázdnou.</a:t>
            </a:r>
          </a:p>
          <a:p>
            <a:r>
              <a:rPr lang="cs-CZ" dirty="0" smtClean="0"/>
              <a:t>B- Kupcova žena byla nadšená .Kupec si vysloužil spoustu peněz.</a:t>
            </a:r>
          </a:p>
          <a:p>
            <a:endParaRPr lang="cs-CZ" dirty="0"/>
          </a:p>
        </p:txBody>
      </p:sp>
      <p:pic>
        <p:nvPicPr>
          <p:cNvPr id="6146" name="Picture 2" descr="C:\Users\vonicka\AppData\Local\Microsoft\Windows\Temporary Internet Files\Content.IE5\ZOGJE3B1\MC900330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72253"/>
            <a:ext cx="1761134" cy="84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onicka\AppData\Local\Microsoft\Windows\Temporary Internet Files\Content.IE5\W3VQXTST\MC9000551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298393"/>
            <a:ext cx="2450721" cy="164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vonicka\AppData\Local\Microsoft\Windows\Temporary Internet Files\Content.IE5\GLXV2KFC\MM910001159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958" y="4068991"/>
            <a:ext cx="418362" cy="62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onicka\AppData\Local\Microsoft\Windows\Temporary Internet Files\Content.IE5\GLXV2KFC\MC9003255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0"/>
            <a:ext cx="1885493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onicka\AppData\Local\Microsoft\Windows\Temporary Internet Files\Content.IE5\T18E97VY\MC9001986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820" y="3789040"/>
            <a:ext cx="1670364" cy="2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880885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6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202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 Palečkovi </vt:lpstr>
      <vt:lpstr>O Palečkovi</vt:lpstr>
      <vt:lpstr>Kam nese ranec s koláči?</vt:lpstr>
      <vt:lpstr>Prezentace aplikace PowerPoint</vt:lpstr>
      <vt:lpstr>Kolem pole jel kupec. </vt:lpstr>
      <vt:lpstr>Jak to vše dopadlo?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17</cp:revision>
  <dcterms:created xsi:type="dcterms:W3CDTF">2011-06-20T10:40:08Z</dcterms:created>
  <dcterms:modified xsi:type="dcterms:W3CDTF">2013-02-04T19:57:33Z</dcterms:modified>
</cp:coreProperties>
</file>