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VY_32_INOVACE_20_Neposlušná kůzlátka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09B156-4E7D-46C3-AF69-7CFCBD29367C}" type="doc">
      <dgm:prSet loTypeId="urn:microsoft.com/office/officeart/2008/layout/AlternatingHexagons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43AE547E-DAB7-48EA-840B-E4E777D57D93}">
      <dgm:prSet phldrT="[Text]" custT="1"/>
      <dgm:spPr/>
      <dgm:t>
        <a:bodyPr/>
        <a:lstStyle/>
        <a:p>
          <a:r>
            <a:rPr lang="cs-CZ" sz="1800" b="1" dirty="0" smtClean="0"/>
            <a:t>Jaké postavy byly v pohádce</a:t>
          </a:r>
          <a:endParaRPr lang="cs-CZ" sz="1800" b="1" dirty="0"/>
        </a:p>
      </dgm:t>
    </dgm:pt>
    <dgm:pt modelId="{B239D9DA-BF08-404D-A509-41C04A7C3806}" type="parTrans" cxnId="{22A747CF-0379-461E-9E10-7059A458FF84}">
      <dgm:prSet/>
      <dgm:spPr/>
      <dgm:t>
        <a:bodyPr/>
        <a:lstStyle/>
        <a:p>
          <a:endParaRPr lang="cs-CZ"/>
        </a:p>
      </dgm:t>
    </dgm:pt>
    <dgm:pt modelId="{F3FA9BC0-F3FB-4528-B970-BDD70E9F63D2}" type="sibTrans" cxnId="{22A747CF-0379-461E-9E10-7059A458FF84}">
      <dgm:prSet/>
      <dgm:spPr/>
      <dgm:t>
        <a:bodyPr/>
        <a:lstStyle/>
        <a:p>
          <a:r>
            <a:rPr lang="cs-CZ" dirty="0" smtClean="0"/>
            <a:t>-----------------</a:t>
          </a:r>
          <a:endParaRPr lang="cs-CZ" dirty="0"/>
        </a:p>
      </dgm:t>
    </dgm:pt>
    <dgm:pt modelId="{93E67B96-42F7-4633-8D83-C9EFD868E566}">
      <dgm:prSet phldrT="[Text]" phldr="1"/>
      <dgm:spPr/>
      <dgm:t>
        <a:bodyPr/>
        <a:lstStyle/>
        <a:p>
          <a:endParaRPr lang="cs-CZ"/>
        </a:p>
      </dgm:t>
    </dgm:pt>
    <dgm:pt modelId="{83C65E23-0F69-40BC-B2DC-4BCA55968120}" type="parTrans" cxnId="{725CE62D-D27C-4B6B-BDC1-AF276393F703}">
      <dgm:prSet/>
      <dgm:spPr/>
      <dgm:t>
        <a:bodyPr/>
        <a:lstStyle/>
        <a:p>
          <a:endParaRPr lang="cs-CZ"/>
        </a:p>
      </dgm:t>
    </dgm:pt>
    <dgm:pt modelId="{09B5FB82-B62B-4D56-B68D-D033799890EA}" type="sibTrans" cxnId="{725CE62D-D27C-4B6B-BDC1-AF276393F703}">
      <dgm:prSet/>
      <dgm:spPr/>
      <dgm:t>
        <a:bodyPr/>
        <a:lstStyle/>
        <a:p>
          <a:endParaRPr lang="cs-CZ"/>
        </a:p>
      </dgm:t>
    </dgm:pt>
    <dgm:pt modelId="{E8085420-9173-4BE3-AFDA-4591BC0D645D}">
      <dgm:prSet phldrT="[Text]"/>
      <dgm:spPr/>
      <dgm:t>
        <a:bodyPr/>
        <a:lstStyle/>
        <a:p>
          <a:r>
            <a:rPr lang="cs-CZ" dirty="0" smtClean="0"/>
            <a:t>………………</a:t>
          </a:r>
          <a:endParaRPr lang="cs-CZ" dirty="0"/>
        </a:p>
      </dgm:t>
    </dgm:pt>
    <dgm:pt modelId="{B87D4BA4-FFB9-4685-89F1-985FE57F4ACC}" type="parTrans" cxnId="{DAF19D0F-42EC-470F-9E90-F99E05D78100}">
      <dgm:prSet/>
      <dgm:spPr/>
      <dgm:t>
        <a:bodyPr/>
        <a:lstStyle/>
        <a:p>
          <a:endParaRPr lang="cs-CZ"/>
        </a:p>
      </dgm:t>
    </dgm:pt>
    <dgm:pt modelId="{751EA423-B074-4E04-BDF7-BAC854171ED2}" type="sibTrans" cxnId="{DAF19D0F-42EC-470F-9E90-F99E05D78100}">
      <dgm:prSet/>
      <dgm:spPr/>
      <dgm:t>
        <a:bodyPr/>
        <a:lstStyle/>
        <a:p>
          <a:r>
            <a:rPr lang="cs-CZ" dirty="0" smtClean="0"/>
            <a:t>………………</a:t>
          </a:r>
          <a:endParaRPr lang="cs-CZ" dirty="0"/>
        </a:p>
      </dgm:t>
    </dgm:pt>
    <dgm:pt modelId="{78BDCDED-F750-4E77-8509-B84186311519}">
      <dgm:prSet phldrT="[Text]" phldr="1"/>
      <dgm:spPr/>
      <dgm:t>
        <a:bodyPr/>
        <a:lstStyle/>
        <a:p>
          <a:endParaRPr lang="cs-CZ"/>
        </a:p>
      </dgm:t>
    </dgm:pt>
    <dgm:pt modelId="{7C2B4FD8-EC4A-4E88-A5F7-D4994EBB2648}" type="parTrans" cxnId="{252E38D5-135B-4DB9-9327-A4D377D416CD}">
      <dgm:prSet/>
      <dgm:spPr/>
      <dgm:t>
        <a:bodyPr/>
        <a:lstStyle/>
        <a:p>
          <a:endParaRPr lang="cs-CZ"/>
        </a:p>
      </dgm:t>
    </dgm:pt>
    <dgm:pt modelId="{E208BCC0-4D0B-4BF1-AD23-80F21E94C3E3}" type="sibTrans" cxnId="{252E38D5-135B-4DB9-9327-A4D377D416CD}">
      <dgm:prSet/>
      <dgm:spPr/>
      <dgm:t>
        <a:bodyPr/>
        <a:lstStyle/>
        <a:p>
          <a:endParaRPr lang="cs-CZ"/>
        </a:p>
      </dgm:t>
    </dgm:pt>
    <dgm:pt modelId="{5282BA57-8C1E-4B60-BE32-AE4566CE4E5E}">
      <dgm:prSet phldrT="[Text]"/>
      <dgm:spPr/>
      <dgm:t>
        <a:bodyPr/>
        <a:lstStyle/>
        <a:p>
          <a:r>
            <a:rPr lang="cs-CZ" dirty="0" smtClean="0"/>
            <a:t>…………………………</a:t>
          </a:r>
          <a:endParaRPr lang="cs-CZ" dirty="0"/>
        </a:p>
      </dgm:t>
    </dgm:pt>
    <dgm:pt modelId="{E1424669-323B-4366-A372-443F88F8AD74}" type="parTrans" cxnId="{47B82539-AD4E-40A7-B87B-100F2D87C6EA}">
      <dgm:prSet/>
      <dgm:spPr/>
      <dgm:t>
        <a:bodyPr/>
        <a:lstStyle/>
        <a:p>
          <a:endParaRPr lang="cs-CZ"/>
        </a:p>
      </dgm:t>
    </dgm:pt>
    <dgm:pt modelId="{F6632E00-5E3D-4C13-B744-AE4ABFA6B003}" type="sibTrans" cxnId="{47B82539-AD4E-40A7-B87B-100F2D87C6EA}">
      <dgm:prSet/>
      <dgm:spPr/>
      <dgm:t>
        <a:bodyPr/>
        <a:lstStyle/>
        <a:p>
          <a:r>
            <a:rPr lang="cs-CZ" dirty="0" smtClean="0"/>
            <a:t>……………..</a:t>
          </a:r>
          <a:endParaRPr lang="cs-CZ" dirty="0"/>
        </a:p>
      </dgm:t>
    </dgm:pt>
    <dgm:pt modelId="{B1912A26-1217-459A-89BF-D5395282634C}">
      <dgm:prSet phldrT="[Text]" phldr="1"/>
      <dgm:spPr/>
      <dgm:t>
        <a:bodyPr/>
        <a:lstStyle/>
        <a:p>
          <a:endParaRPr lang="cs-CZ"/>
        </a:p>
      </dgm:t>
    </dgm:pt>
    <dgm:pt modelId="{0A5AA816-C3D1-4E02-97D8-5146325034FD}" type="parTrans" cxnId="{B394C32F-253C-4B91-9524-50ECFBC3E788}">
      <dgm:prSet/>
      <dgm:spPr/>
      <dgm:t>
        <a:bodyPr/>
        <a:lstStyle/>
        <a:p>
          <a:endParaRPr lang="cs-CZ"/>
        </a:p>
      </dgm:t>
    </dgm:pt>
    <dgm:pt modelId="{33901951-C400-4C07-B496-82FE91FC464E}" type="sibTrans" cxnId="{B394C32F-253C-4B91-9524-50ECFBC3E788}">
      <dgm:prSet/>
      <dgm:spPr/>
      <dgm:t>
        <a:bodyPr/>
        <a:lstStyle/>
        <a:p>
          <a:endParaRPr lang="cs-CZ"/>
        </a:p>
      </dgm:t>
    </dgm:pt>
    <dgm:pt modelId="{23CCF2BC-E8FA-438A-AA9C-F8EAF2AA4753}" type="pres">
      <dgm:prSet presAssocID="{A109B156-4E7D-46C3-AF69-7CFCBD29367C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B9C88DD-F1D3-45D6-B9C3-6DE6FB125014}" type="pres">
      <dgm:prSet presAssocID="{43AE547E-DAB7-48EA-840B-E4E777D57D93}" presName="composite" presStyleCnt="0"/>
      <dgm:spPr/>
    </dgm:pt>
    <dgm:pt modelId="{835B24BC-0648-48AC-BEFA-9FE44E77BBD2}" type="pres">
      <dgm:prSet presAssocID="{43AE547E-DAB7-48EA-840B-E4E777D57D93}" presName="Parent1" presStyleLbl="node1" presStyleIdx="0" presStyleCnt="6" custAng="0" custLinFactNeighborX="-5207" custLinFactNeighborY="160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045197-29D7-4A41-9A80-7CF24CEFCFDF}" type="pres">
      <dgm:prSet presAssocID="{43AE547E-DAB7-48EA-840B-E4E777D57D93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20BBED-CDD6-4ADA-B4CF-BCD241A8B6C5}" type="pres">
      <dgm:prSet presAssocID="{43AE547E-DAB7-48EA-840B-E4E777D57D93}" presName="BalanceSpacing" presStyleCnt="0"/>
      <dgm:spPr/>
    </dgm:pt>
    <dgm:pt modelId="{4513C42C-B9EB-451A-878D-AC2BB14DA3E9}" type="pres">
      <dgm:prSet presAssocID="{43AE547E-DAB7-48EA-840B-E4E777D57D93}" presName="BalanceSpacing1" presStyleCnt="0"/>
      <dgm:spPr/>
    </dgm:pt>
    <dgm:pt modelId="{B1A2DC53-0479-4BBF-9E6B-DCDA2C595D40}" type="pres">
      <dgm:prSet presAssocID="{F3FA9BC0-F3FB-4528-B970-BDD70E9F63D2}" presName="Accent1Text" presStyleLbl="node1" presStyleIdx="1" presStyleCnt="6"/>
      <dgm:spPr/>
      <dgm:t>
        <a:bodyPr/>
        <a:lstStyle/>
        <a:p>
          <a:endParaRPr lang="cs-CZ"/>
        </a:p>
      </dgm:t>
    </dgm:pt>
    <dgm:pt modelId="{D4926FB1-F6FC-48A9-8BE5-462AA737F83F}" type="pres">
      <dgm:prSet presAssocID="{F3FA9BC0-F3FB-4528-B970-BDD70E9F63D2}" presName="spaceBetweenRectangles" presStyleCnt="0"/>
      <dgm:spPr/>
    </dgm:pt>
    <dgm:pt modelId="{414262F2-164A-4E33-A1A5-88C281BA83DF}" type="pres">
      <dgm:prSet presAssocID="{E8085420-9173-4BE3-AFDA-4591BC0D645D}" presName="composite" presStyleCnt="0"/>
      <dgm:spPr/>
    </dgm:pt>
    <dgm:pt modelId="{4EF6DCE9-A47F-4EC7-A22B-5DCBAD8864E2}" type="pres">
      <dgm:prSet presAssocID="{E8085420-9173-4BE3-AFDA-4591BC0D645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0B0AE7-7A80-49D0-9CE8-FD8F832C084C}" type="pres">
      <dgm:prSet presAssocID="{E8085420-9173-4BE3-AFDA-4591BC0D645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72F4A7-5703-46AE-A537-4CF9DB94231C}" type="pres">
      <dgm:prSet presAssocID="{E8085420-9173-4BE3-AFDA-4591BC0D645D}" presName="BalanceSpacing" presStyleCnt="0"/>
      <dgm:spPr/>
    </dgm:pt>
    <dgm:pt modelId="{1B69E3F9-60AE-4310-86AD-F00D97FF1C6F}" type="pres">
      <dgm:prSet presAssocID="{E8085420-9173-4BE3-AFDA-4591BC0D645D}" presName="BalanceSpacing1" presStyleCnt="0"/>
      <dgm:spPr/>
    </dgm:pt>
    <dgm:pt modelId="{285D54A5-F5B9-4883-A28E-02E0CB19401D}" type="pres">
      <dgm:prSet presAssocID="{751EA423-B074-4E04-BDF7-BAC854171ED2}" presName="Accent1Text" presStyleLbl="node1" presStyleIdx="3" presStyleCnt="6"/>
      <dgm:spPr/>
      <dgm:t>
        <a:bodyPr/>
        <a:lstStyle/>
        <a:p>
          <a:endParaRPr lang="cs-CZ"/>
        </a:p>
      </dgm:t>
    </dgm:pt>
    <dgm:pt modelId="{0300E803-8F4A-4C84-80B7-8D7C255B7FDA}" type="pres">
      <dgm:prSet presAssocID="{751EA423-B074-4E04-BDF7-BAC854171ED2}" presName="spaceBetweenRectangles" presStyleCnt="0"/>
      <dgm:spPr/>
    </dgm:pt>
    <dgm:pt modelId="{E62DCAA9-C06B-429D-B359-D5568BE2E5A7}" type="pres">
      <dgm:prSet presAssocID="{5282BA57-8C1E-4B60-BE32-AE4566CE4E5E}" presName="composite" presStyleCnt="0"/>
      <dgm:spPr/>
    </dgm:pt>
    <dgm:pt modelId="{C4FA24AD-38B7-4DC2-8408-0BA9A9BDE4AE}" type="pres">
      <dgm:prSet presAssocID="{5282BA57-8C1E-4B60-BE32-AE4566CE4E5E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283EAA-6010-4553-AE25-BE7F5231E09C}" type="pres">
      <dgm:prSet presAssocID="{5282BA57-8C1E-4B60-BE32-AE4566CE4E5E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65E3F8-75C9-4D29-8273-42EC25C04E59}" type="pres">
      <dgm:prSet presAssocID="{5282BA57-8C1E-4B60-BE32-AE4566CE4E5E}" presName="BalanceSpacing" presStyleCnt="0"/>
      <dgm:spPr/>
    </dgm:pt>
    <dgm:pt modelId="{067174F4-E7F5-4855-A37E-239E1186BCA6}" type="pres">
      <dgm:prSet presAssocID="{5282BA57-8C1E-4B60-BE32-AE4566CE4E5E}" presName="BalanceSpacing1" presStyleCnt="0"/>
      <dgm:spPr/>
    </dgm:pt>
    <dgm:pt modelId="{B8BE482A-571E-4344-B6D3-AC630F323E72}" type="pres">
      <dgm:prSet presAssocID="{F6632E00-5E3D-4C13-B744-AE4ABFA6B003}" presName="Accent1Text" presStyleLbl="node1" presStyleIdx="5" presStyleCnt="6"/>
      <dgm:spPr/>
      <dgm:t>
        <a:bodyPr/>
        <a:lstStyle/>
        <a:p>
          <a:endParaRPr lang="cs-CZ"/>
        </a:p>
      </dgm:t>
    </dgm:pt>
  </dgm:ptLst>
  <dgm:cxnLst>
    <dgm:cxn modelId="{3944D334-73C4-46CC-BE8F-A256490C0074}" type="presOf" srcId="{43AE547E-DAB7-48EA-840B-E4E777D57D93}" destId="{835B24BC-0648-48AC-BEFA-9FE44E77BBD2}" srcOrd="0" destOrd="0" presId="urn:microsoft.com/office/officeart/2008/layout/AlternatingHexagons"/>
    <dgm:cxn modelId="{9C041173-82EC-4AEA-8E55-A9575784794F}" type="presOf" srcId="{E8085420-9173-4BE3-AFDA-4591BC0D645D}" destId="{4EF6DCE9-A47F-4EC7-A22B-5DCBAD8864E2}" srcOrd="0" destOrd="0" presId="urn:microsoft.com/office/officeart/2008/layout/AlternatingHexagons"/>
    <dgm:cxn modelId="{337786FD-7D6B-4737-BBD7-59A541E8387F}" type="presOf" srcId="{93E67B96-42F7-4633-8D83-C9EFD868E566}" destId="{B9045197-29D7-4A41-9A80-7CF24CEFCFDF}" srcOrd="0" destOrd="0" presId="urn:microsoft.com/office/officeart/2008/layout/AlternatingHexagons"/>
    <dgm:cxn modelId="{2B8CEFE8-9E9D-417A-98E2-3542CDCAB99E}" type="presOf" srcId="{A109B156-4E7D-46C3-AF69-7CFCBD29367C}" destId="{23CCF2BC-E8FA-438A-AA9C-F8EAF2AA4753}" srcOrd="0" destOrd="0" presId="urn:microsoft.com/office/officeart/2008/layout/AlternatingHexagons"/>
    <dgm:cxn modelId="{B394C32F-253C-4B91-9524-50ECFBC3E788}" srcId="{5282BA57-8C1E-4B60-BE32-AE4566CE4E5E}" destId="{B1912A26-1217-459A-89BF-D5395282634C}" srcOrd="0" destOrd="0" parTransId="{0A5AA816-C3D1-4E02-97D8-5146325034FD}" sibTransId="{33901951-C400-4C07-B496-82FE91FC464E}"/>
    <dgm:cxn modelId="{849CE78D-377C-4AD6-B9AE-26E01081D1B6}" type="presOf" srcId="{F3FA9BC0-F3FB-4528-B970-BDD70E9F63D2}" destId="{B1A2DC53-0479-4BBF-9E6B-DCDA2C595D40}" srcOrd="0" destOrd="0" presId="urn:microsoft.com/office/officeart/2008/layout/AlternatingHexagons"/>
    <dgm:cxn modelId="{47B82539-AD4E-40A7-B87B-100F2D87C6EA}" srcId="{A109B156-4E7D-46C3-AF69-7CFCBD29367C}" destId="{5282BA57-8C1E-4B60-BE32-AE4566CE4E5E}" srcOrd="2" destOrd="0" parTransId="{E1424669-323B-4366-A372-443F88F8AD74}" sibTransId="{F6632E00-5E3D-4C13-B744-AE4ABFA6B003}"/>
    <dgm:cxn modelId="{864DDBC0-C130-425F-9626-B5AB06A8766B}" type="presOf" srcId="{5282BA57-8C1E-4B60-BE32-AE4566CE4E5E}" destId="{C4FA24AD-38B7-4DC2-8408-0BA9A9BDE4AE}" srcOrd="0" destOrd="0" presId="urn:microsoft.com/office/officeart/2008/layout/AlternatingHexagons"/>
    <dgm:cxn modelId="{11B95340-537A-4A9D-A2BD-4EBC1E6CD404}" type="presOf" srcId="{B1912A26-1217-459A-89BF-D5395282634C}" destId="{AC283EAA-6010-4553-AE25-BE7F5231E09C}" srcOrd="0" destOrd="0" presId="urn:microsoft.com/office/officeart/2008/layout/AlternatingHexagons"/>
    <dgm:cxn modelId="{725CE62D-D27C-4B6B-BDC1-AF276393F703}" srcId="{43AE547E-DAB7-48EA-840B-E4E777D57D93}" destId="{93E67B96-42F7-4633-8D83-C9EFD868E566}" srcOrd="0" destOrd="0" parTransId="{83C65E23-0F69-40BC-B2DC-4BCA55968120}" sibTransId="{09B5FB82-B62B-4D56-B68D-D033799890EA}"/>
    <dgm:cxn modelId="{22A747CF-0379-461E-9E10-7059A458FF84}" srcId="{A109B156-4E7D-46C3-AF69-7CFCBD29367C}" destId="{43AE547E-DAB7-48EA-840B-E4E777D57D93}" srcOrd="0" destOrd="0" parTransId="{B239D9DA-BF08-404D-A509-41C04A7C3806}" sibTransId="{F3FA9BC0-F3FB-4528-B970-BDD70E9F63D2}"/>
    <dgm:cxn modelId="{252E38D5-135B-4DB9-9327-A4D377D416CD}" srcId="{E8085420-9173-4BE3-AFDA-4591BC0D645D}" destId="{78BDCDED-F750-4E77-8509-B84186311519}" srcOrd="0" destOrd="0" parTransId="{7C2B4FD8-EC4A-4E88-A5F7-D4994EBB2648}" sibTransId="{E208BCC0-4D0B-4BF1-AD23-80F21E94C3E3}"/>
    <dgm:cxn modelId="{DAF19D0F-42EC-470F-9E90-F99E05D78100}" srcId="{A109B156-4E7D-46C3-AF69-7CFCBD29367C}" destId="{E8085420-9173-4BE3-AFDA-4591BC0D645D}" srcOrd="1" destOrd="0" parTransId="{B87D4BA4-FFB9-4685-89F1-985FE57F4ACC}" sibTransId="{751EA423-B074-4E04-BDF7-BAC854171ED2}"/>
    <dgm:cxn modelId="{28F13E23-7C34-4014-AAD1-B329A8A56F77}" type="presOf" srcId="{78BDCDED-F750-4E77-8509-B84186311519}" destId="{840B0AE7-7A80-49D0-9CE8-FD8F832C084C}" srcOrd="0" destOrd="0" presId="urn:microsoft.com/office/officeart/2008/layout/AlternatingHexagons"/>
    <dgm:cxn modelId="{18CA215D-D4EF-44D7-92B0-E5C70A726DD0}" type="presOf" srcId="{751EA423-B074-4E04-BDF7-BAC854171ED2}" destId="{285D54A5-F5B9-4883-A28E-02E0CB19401D}" srcOrd="0" destOrd="0" presId="urn:microsoft.com/office/officeart/2008/layout/AlternatingHexagons"/>
    <dgm:cxn modelId="{C653D886-9508-40C9-82E0-72ABFA1D43E9}" type="presOf" srcId="{F6632E00-5E3D-4C13-B744-AE4ABFA6B003}" destId="{B8BE482A-571E-4344-B6D3-AC630F323E72}" srcOrd="0" destOrd="0" presId="urn:microsoft.com/office/officeart/2008/layout/AlternatingHexagons"/>
    <dgm:cxn modelId="{0A71568E-BCC7-43E4-97CC-177217934E7A}" type="presParOf" srcId="{23CCF2BC-E8FA-438A-AA9C-F8EAF2AA4753}" destId="{3B9C88DD-F1D3-45D6-B9C3-6DE6FB125014}" srcOrd="0" destOrd="0" presId="urn:microsoft.com/office/officeart/2008/layout/AlternatingHexagons"/>
    <dgm:cxn modelId="{1C48954C-2F94-4028-8EA9-BC411BA16494}" type="presParOf" srcId="{3B9C88DD-F1D3-45D6-B9C3-6DE6FB125014}" destId="{835B24BC-0648-48AC-BEFA-9FE44E77BBD2}" srcOrd="0" destOrd="0" presId="urn:microsoft.com/office/officeart/2008/layout/AlternatingHexagons"/>
    <dgm:cxn modelId="{734E48CA-27CC-4800-9878-31D2F402880A}" type="presParOf" srcId="{3B9C88DD-F1D3-45D6-B9C3-6DE6FB125014}" destId="{B9045197-29D7-4A41-9A80-7CF24CEFCFDF}" srcOrd="1" destOrd="0" presId="urn:microsoft.com/office/officeart/2008/layout/AlternatingHexagons"/>
    <dgm:cxn modelId="{76EE0CA8-CE1B-4067-926B-5F2A6013A506}" type="presParOf" srcId="{3B9C88DD-F1D3-45D6-B9C3-6DE6FB125014}" destId="{1020BBED-CDD6-4ADA-B4CF-BCD241A8B6C5}" srcOrd="2" destOrd="0" presId="urn:microsoft.com/office/officeart/2008/layout/AlternatingHexagons"/>
    <dgm:cxn modelId="{C2E8E4C2-2748-4CE0-8C98-42CF096869FF}" type="presParOf" srcId="{3B9C88DD-F1D3-45D6-B9C3-6DE6FB125014}" destId="{4513C42C-B9EB-451A-878D-AC2BB14DA3E9}" srcOrd="3" destOrd="0" presId="urn:microsoft.com/office/officeart/2008/layout/AlternatingHexagons"/>
    <dgm:cxn modelId="{8627231D-18D6-4E96-B52F-350210F281E9}" type="presParOf" srcId="{3B9C88DD-F1D3-45D6-B9C3-6DE6FB125014}" destId="{B1A2DC53-0479-4BBF-9E6B-DCDA2C595D40}" srcOrd="4" destOrd="0" presId="urn:microsoft.com/office/officeart/2008/layout/AlternatingHexagons"/>
    <dgm:cxn modelId="{310E4D3E-FD83-4AD9-A53C-955C180ADD14}" type="presParOf" srcId="{23CCF2BC-E8FA-438A-AA9C-F8EAF2AA4753}" destId="{D4926FB1-F6FC-48A9-8BE5-462AA737F83F}" srcOrd="1" destOrd="0" presId="urn:microsoft.com/office/officeart/2008/layout/AlternatingHexagons"/>
    <dgm:cxn modelId="{97831D99-0290-4E4D-9370-D0456E27AF9A}" type="presParOf" srcId="{23CCF2BC-E8FA-438A-AA9C-F8EAF2AA4753}" destId="{414262F2-164A-4E33-A1A5-88C281BA83DF}" srcOrd="2" destOrd="0" presId="urn:microsoft.com/office/officeart/2008/layout/AlternatingHexagons"/>
    <dgm:cxn modelId="{EDDF4C3F-2354-4687-A748-4C8FF9CE7BB0}" type="presParOf" srcId="{414262F2-164A-4E33-A1A5-88C281BA83DF}" destId="{4EF6DCE9-A47F-4EC7-A22B-5DCBAD8864E2}" srcOrd="0" destOrd="0" presId="urn:microsoft.com/office/officeart/2008/layout/AlternatingHexagons"/>
    <dgm:cxn modelId="{D8CACA1C-D9B3-4D52-A12B-865CD4F8EAEF}" type="presParOf" srcId="{414262F2-164A-4E33-A1A5-88C281BA83DF}" destId="{840B0AE7-7A80-49D0-9CE8-FD8F832C084C}" srcOrd="1" destOrd="0" presId="urn:microsoft.com/office/officeart/2008/layout/AlternatingHexagons"/>
    <dgm:cxn modelId="{66FB7EA5-B0C7-400D-86F3-119BFD404474}" type="presParOf" srcId="{414262F2-164A-4E33-A1A5-88C281BA83DF}" destId="{B972F4A7-5703-46AE-A537-4CF9DB94231C}" srcOrd="2" destOrd="0" presId="urn:microsoft.com/office/officeart/2008/layout/AlternatingHexagons"/>
    <dgm:cxn modelId="{8BF003A2-1365-4CC8-AF50-DB6848330141}" type="presParOf" srcId="{414262F2-164A-4E33-A1A5-88C281BA83DF}" destId="{1B69E3F9-60AE-4310-86AD-F00D97FF1C6F}" srcOrd="3" destOrd="0" presId="urn:microsoft.com/office/officeart/2008/layout/AlternatingHexagons"/>
    <dgm:cxn modelId="{EDDF993B-7F3D-488C-B333-167CBF745456}" type="presParOf" srcId="{414262F2-164A-4E33-A1A5-88C281BA83DF}" destId="{285D54A5-F5B9-4883-A28E-02E0CB19401D}" srcOrd="4" destOrd="0" presId="urn:microsoft.com/office/officeart/2008/layout/AlternatingHexagons"/>
    <dgm:cxn modelId="{CF9DC738-030A-4376-9A54-45545C23BCE3}" type="presParOf" srcId="{23CCF2BC-E8FA-438A-AA9C-F8EAF2AA4753}" destId="{0300E803-8F4A-4C84-80B7-8D7C255B7FDA}" srcOrd="3" destOrd="0" presId="urn:microsoft.com/office/officeart/2008/layout/AlternatingHexagons"/>
    <dgm:cxn modelId="{2D202EEE-19EB-432A-893C-EDE4AA961225}" type="presParOf" srcId="{23CCF2BC-E8FA-438A-AA9C-F8EAF2AA4753}" destId="{E62DCAA9-C06B-429D-B359-D5568BE2E5A7}" srcOrd="4" destOrd="0" presId="urn:microsoft.com/office/officeart/2008/layout/AlternatingHexagons"/>
    <dgm:cxn modelId="{2A37CB5B-339F-4D22-B320-2F3FF490FA1B}" type="presParOf" srcId="{E62DCAA9-C06B-429D-B359-D5568BE2E5A7}" destId="{C4FA24AD-38B7-4DC2-8408-0BA9A9BDE4AE}" srcOrd="0" destOrd="0" presId="urn:microsoft.com/office/officeart/2008/layout/AlternatingHexagons"/>
    <dgm:cxn modelId="{F67BB985-D073-43C1-ABE6-CB90DC366757}" type="presParOf" srcId="{E62DCAA9-C06B-429D-B359-D5568BE2E5A7}" destId="{AC283EAA-6010-4553-AE25-BE7F5231E09C}" srcOrd="1" destOrd="0" presId="urn:microsoft.com/office/officeart/2008/layout/AlternatingHexagons"/>
    <dgm:cxn modelId="{34DDAB56-0F35-40FC-8288-59546CE58AE5}" type="presParOf" srcId="{E62DCAA9-C06B-429D-B359-D5568BE2E5A7}" destId="{0165E3F8-75C9-4D29-8273-42EC25C04E59}" srcOrd="2" destOrd="0" presId="urn:microsoft.com/office/officeart/2008/layout/AlternatingHexagons"/>
    <dgm:cxn modelId="{C7DB7F61-BEA9-42C4-9B51-866B1AC819C3}" type="presParOf" srcId="{E62DCAA9-C06B-429D-B359-D5568BE2E5A7}" destId="{067174F4-E7F5-4855-A37E-239E1186BCA6}" srcOrd="3" destOrd="0" presId="urn:microsoft.com/office/officeart/2008/layout/AlternatingHexagons"/>
    <dgm:cxn modelId="{3FB06740-B322-460A-9BA2-F2660FC35693}" type="presParOf" srcId="{E62DCAA9-C06B-429D-B359-D5568BE2E5A7}" destId="{B8BE482A-571E-4344-B6D3-AC630F323E72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VY_32_INOVACE_20_Neposlušná kůzlátka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B24BC-0648-48AC-BEFA-9FE44E77BBD2}">
      <dsp:nvSpPr>
        <dsp:cNvPr id="0" name=""/>
        <dsp:cNvSpPr/>
      </dsp:nvSpPr>
      <dsp:spPr>
        <a:xfrm rot="5400000">
          <a:off x="3573776" y="137570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Jaké postavy byly v pohádce</a:t>
          </a:r>
          <a:endParaRPr lang="cs-CZ" sz="1800" b="1" kern="1200" dirty="0"/>
        </a:p>
      </dsp:txBody>
      <dsp:txXfrm rot="-5400000">
        <a:off x="3910049" y="289857"/>
        <a:ext cx="1004001" cy="1154024"/>
      </dsp:txXfrm>
    </dsp:sp>
    <dsp:sp modelId="{B9045197-29D7-4A41-9A80-7CF24CEFCFDF}">
      <dsp:nvSpPr>
        <dsp:cNvPr id="0" name=""/>
        <dsp:cNvSpPr/>
      </dsp:nvSpPr>
      <dsp:spPr>
        <a:xfrm>
          <a:off x="5261559" y="336962"/>
          <a:ext cx="1871028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261559" y="336962"/>
        <a:ext cx="1871028" cy="1005929"/>
      </dsp:txXfrm>
    </dsp:sp>
    <dsp:sp modelId="{B1A2DC53-0479-4BBF-9E6B-DCDA2C595D40}">
      <dsp:nvSpPr>
        <dsp:cNvPr id="0" name=""/>
        <dsp:cNvSpPr/>
      </dsp:nvSpPr>
      <dsp:spPr>
        <a:xfrm rot="5400000">
          <a:off x="2074440" y="110628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-----------------</a:t>
          </a:r>
          <a:endParaRPr lang="cs-CZ" sz="2800" kern="1200" dirty="0"/>
        </a:p>
      </dsp:txBody>
      <dsp:txXfrm rot="-5400000">
        <a:off x="2410713" y="262915"/>
        <a:ext cx="1004001" cy="1154024"/>
      </dsp:txXfrm>
    </dsp:sp>
    <dsp:sp modelId="{4EF6DCE9-A47F-4EC7-A22B-5DCBAD8864E2}">
      <dsp:nvSpPr>
        <dsp:cNvPr id="0" name=""/>
        <dsp:cNvSpPr/>
      </dsp:nvSpPr>
      <dsp:spPr>
        <a:xfrm rot="5400000">
          <a:off x="2859064" y="1533682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………………</a:t>
          </a:r>
          <a:endParaRPr lang="cs-CZ" sz="1000" kern="1200" dirty="0"/>
        </a:p>
      </dsp:txBody>
      <dsp:txXfrm rot="-5400000">
        <a:off x="3195337" y="1685969"/>
        <a:ext cx="1004001" cy="1154024"/>
      </dsp:txXfrm>
    </dsp:sp>
    <dsp:sp modelId="{840B0AE7-7A80-49D0-9CE8-FD8F832C084C}">
      <dsp:nvSpPr>
        <dsp:cNvPr id="0" name=""/>
        <dsp:cNvSpPr/>
      </dsp:nvSpPr>
      <dsp:spPr>
        <a:xfrm>
          <a:off x="1097012" y="1760016"/>
          <a:ext cx="1810672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1097012" y="1760016"/>
        <a:ext cx="1810672" cy="1005929"/>
      </dsp:txXfrm>
    </dsp:sp>
    <dsp:sp modelId="{285D54A5-F5B9-4883-A28E-02E0CB19401D}">
      <dsp:nvSpPr>
        <dsp:cNvPr id="0" name=""/>
        <dsp:cNvSpPr/>
      </dsp:nvSpPr>
      <dsp:spPr>
        <a:xfrm rot="5400000">
          <a:off x="4434350" y="1533682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………………</a:t>
          </a:r>
          <a:endParaRPr lang="cs-CZ" sz="1900" kern="1200" dirty="0"/>
        </a:p>
      </dsp:txBody>
      <dsp:txXfrm rot="-5400000">
        <a:off x="4770623" y="1685969"/>
        <a:ext cx="1004001" cy="1154024"/>
      </dsp:txXfrm>
    </dsp:sp>
    <dsp:sp modelId="{C4FA24AD-38B7-4DC2-8408-0BA9A9BDE4AE}">
      <dsp:nvSpPr>
        <dsp:cNvPr id="0" name=""/>
        <dsp:cNvSpPr/>
      </dsp:nvSpPr>
      <dsp:spPr>
        <a:xfrm rot="5400000">
          <a:off x="3649725" y="2956737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…………………………</a:t>
          </a:r>
          <a:endParaRPr lang="cs-CZ" sz="1000" kern="1200" dirty="0"/>
        </a:p>
      </dsp:txBody>
      <dsp:txXfrm rot="-5400000">
        <a:off x="3985998" y="3109024"/>
        <a:ext cx="1004001" cy="1154024"/>
      </dsp:txXfrm>
    </dsp:sp>
    <dsp:sp modelId="{AC283EAA-6010-4553-AE25-BE7F5231E09C}">
      <dsp:nvSpPr>
        <dsp:cNvPr id="0" name=""/>
        <dsp:cNvSpPr/>
      </dsp:nvSpPr>
      <dsp:spPr>
        <a:xfrm>
          <a:off x="5261559" y="3183071"/>
          <a:ext cx="1871028" cy="100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261559" y="3183071"/>
        <a:ext cx="1871028" cy="1005929"/>
      </dsp:txXfrm>
    </dsp:sp>
    <dsp:sp modelId="{B8BE482A-571E-4344-B6D3-AC630F323E72}">
      <dsp:nvSpPr>
        <dsp:cNvPr id="0" name=""/>
        <dsp:cNvSpPr/>
      </dsp:nvSpPr>
      <dsp:spPr>
        <a:xfrm rot="5400000">
          <a:off x="2074440" y="2956737"/>
          <a:ext cx="1676548" cy="1458597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……………..</a:t>
          </a:r>
          <a:endParaRPr lang="cs-CZ" sz="1900" kern="1200" dirty="0"/>
        </a:p>
      </dsp:txBody>
      <dsp:txXfrm rot="-5400000">
        <a:off x="2410713" y="3109024"/>
        <a:ext cx="1004001" cy="1154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6.jpeg"/><Relationship Id="rId7" Type="http://schemas.openxmlformats.org/officeDocument/2006/relationships/image" Target="../media/image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5.wmf"/><Relationship Id="rId9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5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audio" Target="../media/audio6.wav"/><Relationship Id="rId9" Type="http://schemas.openxmlformats.org/officeDocument/2006/relationships/audio" Target="../media/audio6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audio" Target="../media/audio2.wav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5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71029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mtClean="0"/>
              <a:t>v </a:t>
            </a:r>
            <a:r>
              <a:rPr lang="cs-CZ" smtClean="0"/>
              <a:t>2. </a:t>
            </a:r>
            <a:r>
              <a:rPr lang="cs-CZ" dirty="0" smtClean="0"/>
              <a:t>- 3.ročníku  ZŠ</a:t>
            </a:r>
          </a:p>
          <a:p>
            <a:r>
              <a:rPr lang="cs-CZ" dirty="0" smtClean="0"/>
              <a:t>Vyprávění pohádky/ </a:t>
            </a:r>
            <a:r>
              <a:rPr lang="cs-CZ" dirty="0" err="1" smtClean="0"/>
              <a:t>četba,poslech</a:t>
            </a:r>
            <a:r>
              <a:rPr lang="cs-CZ" dirty="0" smtClean="0"/>
              <a:t>/, sběratelé lidových pohádek, výběr hlavních postav, převyprávění pohádky, odpovědi na otázky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7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Neposlušná kůzlátka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Lidová pohádka</a:t>
            </a:r>
          </a:p>
          <a:p>
            <a:r>
              <a:rPr lang="cs-CZ" dirty="0" smtClean="0"/>
              <a:t> Sběratelé – například:</a:t>
            </a:r>
          </a:p>
          <a:p>
            <a:pPr marL="0" indent="0">
              <a:buNone/>
            </a:pPr>
            <a:r>
              <a:rPr lang="cs-CZ" dirty="0" smtClean="0"/>
              <a:t>              Božena Němcová, František Hrubín</a:t>
            </a:r>
            <a:endParaRPr lang="cs-CZ" dirty="0"/>
          </a:p>
        </p:txBody>
      </p:sp>
      <p:pic>
        <p:nvPicPr>
          <p:cNvPr id="1026" name="Picture 2" descr="C:\Users\vonicka\AppData\Local\Microsoft\Windows\Temporary Internet Files\Content.IE5\ZOGJE3B1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77072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ZOGJE3B1\MC9001496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52907"/>
            <a:ext cx="2236206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T18E97VY\MC900441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362" y="4640595"/>
            <a:ext cx="18192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75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7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Koza </a:t>
            </a:r>
            <a:r>
              <a:rPr lang="cs-CZ" dirty="0"/>
              <a:t>šla do města </a:t>
            </a:r>
            <a:r>
              <a:rPr lang="cs-CZ" dirty="0" smtClean="0"/>
              <a:t>a na trh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</a:rPr>
              <a:t>Co přikázala kůzlátkům?</a:t>
            </a:r>
          </a:p>
          <a:p>
            <a:r>
              <a:rPr lang="cs-CZ" dirty="0" smtClean="0"/>
              <a:t>A  -Každému musíte otevřít.</a:t>
            </a:r>
          </a:p>
          <a:p>
            <a:r>
              <a:rPr lang="cs-CZ" dirty="0" smtClean="0"/>
              <a:t>B  - Nikomu neotvírejte.</a:t>
            </a:r>
          </a:p>
          <a:p>
            <a:r>
              <a:rPr lang="cs-CZ" dirty="0" smtClean="0"/>
              <a:t>C  - Otevřete jen paní koze.</a:t>
            </a:r>
            <a:endParaRPr lang="cs-CZ" dirty="0"/>
          </a:p>
        </p:txBody>
      </p:sp>
      <p:pic>
        <p:nvPicPr>
          <p:cNvPr id="2050" name="Picture 2" descr="C:\Users\vonicka\AppData\Local\Microsoft\Windows\Temporary Internet Files\Content.IE5\T18E97VY\MC900441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65104"/>
            <a:ext cx="18192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ZOGJE3B1\MC900324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1806854" cy="148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W3VQXTST\MC900319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05064"/>
            <a:ext cx="162488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onicka\AppData\Local\Microsoft\Windows\Temporary Internet Files\Content.IE5\GLXV2KFC\MC9003458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196" y="2312510"/>
            <a:ext cx="2252167" cy="169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onicka\AppData\Local\Microsoft\Windows\Temporary Internet Files\Content.IE5\T18E97VY\MM900040908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672"/>
            <a:ext cx="120015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144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Splnila kůzlátka, co slíbila?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A- Ano/Co splnila?/</a:t>
            </a:r>
          </a:p>
          <a:p>
            <a:r>
              <a:rPr lang="cs-CZ" dirty="0" smtClean="0"/>
              <a:t>B- Ne/Co nesplnila?/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endParaRPr lang="cs-CZ" dirty="0"/>
          </a:p>
          <a:p>
            <a:r>
              <a:rPr lang="cs-CZ" dirty="0" smtClean="0"/>
              <a:t>Vlk se připlížil k chaloupce a maminčiným hlasem povídá: „K……………………….“!</a:t>
            </a:r>
            <a:endParaRPr lang="cs-CZ" dirty="0"/>
          </a:p>
        </p:txBody>
      </p:sp>
      <p:pic>
        <p:nvPicPr>
          <p:cNvPr id="3074" name="Picture 2" descr="C:\Users\vonicka\AppData\Local\Microsoft\Windows\Temporary Internet Files\Content.IE5\GLXV2KFC\MC900036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222" y="2420888"/>
            <a:ext cx="1794053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onicka\AppData\Local\Microsoft\Windows\Temporary Internet Files\Content.IE5\T18E97VY\MC900215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1376127" cy="215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GLXV2KFC\MM90035663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500" y="404664"/>
            <a:ext cx="93345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GLXV2KFC\MM90021351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13176"/>
            <a:ext cx="1681158" cy="89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531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9" name="voltag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Kůzlátka nejdřív nevěřila . Chtěla vidět…….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FFFF00"/>
                </a:solidFill>
              </a:rPr>
              <a:t>Co vlk udělal?</a:t>
            </a:r>
          </a:p>
          <a:p>
            <a:r>
              <a:rPr lang="cs-CZ" dirty="0" smtClean="0"/>
              <a:t>A- Ukázal jim svou tlapku</a:t>
            </a:r>
          </a:p>
          <a:p>
            <a:r>
              <a:rPr lang="cs-CZ" dirty="0" smtClean="0"/>
              <a:t>B- Nic</a:t>
            </a:r>
          </a:p>
          <a:p>
            <a:r>
              <a:rPr lang="cs-CZ" dirty="0" smtClean="0"/>
              <a:t>C- Obarvil si tlapku v mouce a pak ji ukázal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 Otevřela nakonec kůzlátka</a:t>
            </a:r>
            <a:r>
              <a:rPr lang="cs-CZ" dirty="0" smtClean="0">
                <a:ln>
                  <a:solidFill>
                    <a:srgbClr val="FFFF00"/>
                  </a:solidFill>
                </a:ln>
              </a:rPr>
              <a:t>?</a:t>
            </a:r>
            <a:endParaRPr lang="cs-CZ" dirty="0">
              <a:ln>
                <a:solidFill>
                  <a:srgbClr val="FFFF00"/>
                </a:solidFill>
              </a:ln>
            </a:endParaRPr>
          </a:p>
        </p:txBody>
      </p:sp>
      <p:pic>
        <p:nvPicPr>
          <p:cNvPr id="4098" name="Picture 2" descr="C:\Users\vonicka\AppData\Local\Microsoft\Windows\Temporary Internet Files\Content.IE5\W3VQXTST\MC900029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60848"/>
            <a:ext cx="1742846" cy="97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GLXV2KFC\MC9003302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99049"/>
            <a:ext cx="1800131" cy="151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T18E97VY\MC9003295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56522"/>
            <a:ext cx="881204" cy="89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vonicka\AppData\Local\Microsoft\Windows\Temporary Internet Files\Content.IE5\T18E97VY\MC9003295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236" y="5108920"/>
            <a:ext cx="881204" cy="89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vonicka\AppData\Local\Microsoft\Windows\Temporary Internet Files\Content.IE5\T18E97VY\MC9003295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08921"/>
            <a:ext cx="881204" cy="89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373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Koza se vrátila z trhu, našla kůzlátka?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A- Ano</a:t>
            </a:r>
          </a:p>
          <a:p>
            <a:r>
              <a:rPr lang="cs-CZ" dirty="0" smtClean="0"/>
              <a:t>B- Našla jen jedno  a spícího vlka s tlustým břichem</a:t>
            </a:r>
          </a:p>
          <a:p>
            <a:r>
              <a:rPr lang="cs-CZ" dirty="0" smtClean="0"/>
              <a:t>C- Spícího vlka a hrající si kůzlátka</a:t>
            </a:r>
            <a:endParaRPr lang="cs-CZ" dirty="0"/>
          </a:p>
        </p:txBody>
      </p:sp>
      <p:pic>
        <p:nvPicPr>
          <p:cNvPr id="5123" name="Picture 3" descr="C:\Users\vonicka\AppData\Local\Microsoft\Windows\Temporary Internet Files\Content.IE5\W3VQXTST\MC900240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89613"/>
            <a:ext cx="1820570" cy="161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onicka\AppData\Local\Microsoft\Windows\Temporary Internet Files\Content.IE5\GLXV2KFC\MC9004247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838" y="1124744"/>
            <a:ext cx="1123384" cy="117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onicka\AppData\Local\Microsoft\Windows\Temporary Internet Files\Content.IE5\T18E97VY\MC90044142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00" y="3652887"/>
            <a:ext cx="18192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vonicka\AppData\Local\Microsoft\Windows\Temporary Internet Files\Content.IE5\ZOGJE3B1\MC9002169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031" y="3652887"/>
            <a:ext cx="18059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691381"/>
      </p:ext>
    </p:extLst>
  </p:cSld>
  <p:clrMapOvr>
    <a:masterClrMapping/>
  </p:clrMapOvr>
  <p:transition spd="slow">
    <p:randomBar dir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Jak vše dopadlo?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Koza rozpárala vlkovi břicho rohem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Vlk utekl do lesa</a:t>
            </a:r>
          </a:p>
          <a:p>
            <a:r>
              <a:rPr lang="cs-CZ" dirty="0" smtClean="0"/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ůzlátka v břiše nebyla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Dopadla pohádka dobře?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MS90007506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31640" y="548680"/>
            <a:ext cx="609600" cy="609600"/>
          </a:xfrm>
          <a:prstGeom prst="rect">
            <a:avLst/>
          </a:prstGeom>
        </p:spPr>
      </p:pic>
      <p:pic>
        <p:nvPicPr>
          <p:cNvPr id="6146" name="Picture 2" descr="C:\Users\vonicka\AppData\Local\Microsoft\Windows\Temporary Internet Files\Content.IE5\GLXV2KFC\MP9004068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981674"/>
            <a:ext cx="1328924" cy="199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onicka\AppData\Local\Microsoft\Windows\Temporary Internet Files\Content.IE5\W3VQXTST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129409"/>
            <a:ext cx="837516" cy="84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vonicka\AppData\Local\Microsoft\Windows\Temporary Internet Files\Content.IE5\W3VQXTST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699" y="5129409"/>
            <a:ext cx="837516" cy="84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vonicka\AppData\Local\Microsoft\Windows\Temporary Internet Files\Content.IE5\W3VQXTST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97775"/>
            <a:ext cx="837516" cy="84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onicka\AppData\Local\Microsoft\Windows\Temporary Internet Files\Content.IE5\ZOGJE3B1\MC9003598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71312"/>
            <a:ext cx="1101852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74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4" name="suction.wav"/>
          </p:stSnd>
        </p:sndAc>
      </p:transition>
    </mc:Choice>
    <mc:Fallback xmlns="">
      <p:transition spd="slow">
        <p:fade/>
        <p:sndAc>
          <p:stSnd>
            <p:snd r:embed="rId9" name="suctio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622444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8595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vislý svitek 4"/>
          <p:cNvSpPr/>
          <p:nvPr/>
        </p:nvSpPr>
        <p:spPr>
          <a:xfrm>
            <a:off x="755576" y="692696"/>
            <a:ext cx="1728192" cy="4320480"/>
          </a:xfrm>
          <a:prstGeom prst="verticalScroll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Kladné postavy:</a:t>
            </a:r>
          </a:p>
          <a:p>
            <a:pPr algn="ctr"/>
            <a:r>
              <a:rPr lang="cs-CZ" dirty="0" smtClean="0"/>
              <a:t>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6" name="Svislý svitek 5"/>
          <p:cNvSpPr/>
          <p:nvPr/>
        </p:nvSpPr>
        <p:spPr>
          <a:xfrm>
            <a:off x="6516216" y="836712"/>
            <a:ext cx="1609336" cy="4464496"/>
          </a:xfrm>
          <a:prstGeom prst="vertic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Záporné postavy:</a:t>
            </a:r>
          </a:p>
          <a:p>
            <a:pPr algn="ctr"/>
            <a:r>
              <a:rPr lang="cs-CZ" dirty="0" smtClean="0"/>
              <a:t>………………………………………………………………………………………………………………..</a:t>
            </a:r>
            <a:endParaRPr lang="cs-CZ" dirty="0"/>
          </a:p>
        </p:txBody>
      </p:sp>
      <p:pic>
        <p:nvPicPr>
          <p:cNvPr id="7170" name="Picture 2" descr="C:\Users\vonicka\AppData\Local\Microsoft\Windows\Temporary Internet Files\Content.IE5\GLXV2KFC\MC9002971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1580998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vonicka\AppData\Local\Microsoft\Windows\Temporary Internet Files\Content.IE5\T18E97VY\MP90043876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43808" y="268458"/>
            <a:ext cx="1152128" cy="113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onicka\AppData\Local\Microsoft\Windows\Temporary Internet Files\Content.IE5\ZOGJE3B1\MC9003598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25144"/>
            <a:ext cx="1101852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91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11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60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244</Words>
  <Application>Microsoft Office PowerPoint</Application>
  <PresentationFormat>Předvádění na obrazovce (4:3)</PresentationFormat>
  <Paragraphs>56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Neposlušná kůzlátka</vt:lpstr>
      <vt:lpstr>Koza šla do města a na trh</vt:lpstr>
      <vt:lpstr>Splnila kůzlátka, co slíbila?</vt:lpstr>
      <vt:lpstr>Kůzlátka nejdřív nevěřila . Chtěla vidět…….</vt:lpstr>
      <vt:lpstr>Koza se vrátila z trhu, našla kůzlátka?</vt:lpstr>
      <vt:lpstr>Jak vše dopadlo?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22</cp:revision>
  <dcterms:created xsi:type="dcterms:W3CDTF">2011-06-20T10:40:08Z</dcterms:created>
  <dcterms:modified xsi:type="dcterms:W3CDTF">2013-02-04T19:58:35Z</dcterms:modified>
</cp:coreProperties>
</file>