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FC8C9B-022D-49E2-9422-27B687B89C17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9085AB-9055-4796-9927-B90465263E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6508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99AF1-5F5E-4DEB-A178-D4FB49F86151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VY_32_INOVACE_12_21</a:t>
            </a: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5BD0479-5FDA-4C59-BB25-44A85A1669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AB5AF-8430-45E2-ACA4-D6E1A1C8073E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r>
              <a:rPr lang="cs-CZ" smtClean="0"/>
              <a:t>VY_32_INOVACE_12_21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5BD0479-5FDA-4C59-BB25-44A85A1669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3287C8-C790-4953-8BA0-E9F56325D0B3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VY_32_INOVACE_12_21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D0479-5FDA-4C59-BB25-44A85A1669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BBBAB-79D0-436B-BA6F-6855BE4A4A46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VY_32_INOVACE_12_21</a:t>
            </a: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D0479-5FDA-4C59-BB25-44A85A1669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6B488-B2EF-4347-9521-FE531B25D38E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VY_32_INOVACE_12_21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5BD0479-5FDA-4C59-BB25-44A85A1669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DC63B6-F408-4AC4-BA80-EDCE0F83C62E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VY_32_INOVACE_12_21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D0479-5FDA-4C59-BB25-44A85A1669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4FB6E-56B5-4351-99A1-185A7F7ADB45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VY_32_INOVACE_12_21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D0479-5FDA-4C59-BB25-44A85A1669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13E62-F992-473B-8888-43A4855E55D8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VY_32_INOVACE_12_21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D0479-5FDA-4C59-BB25-44A85A1669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B655C-D96C-49C0-A307-96D374D2E82B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VY_32_INOVACE_12_21</a:t>
            </a: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D0479-5FDA-4C59-BB25-44A85A1669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3E065-C544-4396-863F-22F5E99611BC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VY_32_INOVACE_12_21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D0479-5FDA-4C59-BB25-44A85A1669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76B86-0EF1-4891-95F3-39EBB9CF0FBF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VY_32_INOVACE_12_21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BD0479-5FDA-4C59-BB25-44A85A1669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DCEC6D5-6706-4AC9-89A8-26BBEC8530BA}" type="datetime1">
              <a:rPr lang="cs-CZ" smtClean="0"/>
              <a:pPr/>
              <a:t>25.6.2013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VY_32_INOVACE_12_21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5BD0479-5FDA-4C59-BB25-44A85A1669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2004_Praha.pn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1916833"/>
            <a:ext cx="8458200" cy="4158954"/>
          </a:xfrm>
        </p:spPr>
        <p:txBody>
          <a:bodyPr>
            <a:noAutofit/>
          </a:bodyPr>
          <a:lstStyle/>
          <a:p>
            <a:r>
              <a:rPr lang="cs-CZ" sz="1600" dirty="0" smtClean="0">
                <a:solidFill>
                  <a:schemeClr val="tx1"/>
                </a:solidFill>
              </a:rPr>
              <a:t>Tato práce je šířena pod licencí </a:t>
            </a:r>
            <a:r>
              <a:rPr lang="cs-CZ" sz="1600" dirty="0" err="1" smtClean="0">
                <a:solidFill>
                  <a:schemeClr val="tx1"/>
                </a:solidFill>
              </a:rPr>
              <a:t>cc</a:t>
            </a:r>
            <a:r>
              <a:rPr lang="cs-CZ" sz="1600" dirty="0" smtClean="0">
                <a:solidFill>
                  <a:schemeClr val="tx1"/>
                </a:solidFill>
              </a:rPr>
              <a:t> by-</a:t>
            </a:r>
            <a:r>
              <a:rPr lang="cs-CZ" sz="1600" dirty="0" err="1" smtClean="0">
                <a:solidFill>
                  <a:schemeClr val="tx1"/>
                </a:solidFill>
              </a:rPr>
              <a:t>sa</a:t>
            </a:r>
            <a:r>
              <a:rPr lang="cs-CZ" sz="1600" dirty="0" smtClean="0">
                <a:solidFill>
                  <a:schemeClr val="tx1"/>
                </a:solidFill>
              </a:rPr>
              <a:t> 3.0. odkazy a citace jsou platné k datu vytvoření této práce.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Škola</a:t>
            </a:r>
            <a:r>
              <a:rPr lang="cs-CZ" sz="1600" dirty="0">
                <a:solidFill>
                  <a:schemeClr val="tx1"/>
                </a:solidFill>
              </a:rPr>
              <a:t>: Základní škola Trávníky Otrokovice, příspěvková organizace</a:t>
            </a:r>
            <a:br>
              <a:rPr lang="cs-CZ" sz="1600" dirty="0">
                <a:solidFill>
                  <a:schemeClr val="tx1"/>
                </a:solidFill>
              </a:rPr>
            </a:br>
            <a:r>
              <a:rPr lang="cs-CZ" sz="1600" dirty="0">
                <a:solidFill>
                  <a:schemeClr val="tx1"/>
                </a:solidFill>
              </a:rPr>
              <a:t>Číslo projektu: CZ.1.07/1.4.00/21.2637</a:t>
            </a:r>
            <a:br>
              <a:rPr lang="cs-CZ" sz="1600" dirty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Název výukového materiálu: KRAJE ČESKÉ REPUBLIKY – 1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Autor: </a:t>
            </a:r>
            <a:r>
              <a:rPr lang="cs-CZ" sz="1600" dirty="0">
                <a:solidFill>
                  <a:schemeClr val="tx1"/>
                </a:solidFill>
              </a:rPr>
              <a:t>M</a:t>
            </a:r>
            <a:r>
              <a:rPr lang="cs-CZ" sz="1600" dirty="0" smtClean="0">
                <a:solidFill>
                  <a:schemeClr val="tx1"/>
                </a:solidFill>
              </a:rPr>
              <a:t>gr. Aleš kočenda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Vytvořeno: 2. 5. 2012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Ročník: Čtvrtý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Vzdělávací oblast: Člověk a jeho svět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Vzdělávací obor: Vlastivěda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Tematický okruh: místo, kde žijeme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Téma: REGIONY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Pomůcky: dataprojektor, notebook, sešit, pero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>
                <a:solidFill>
                  <a:schemeClr val="tx1"/>
                </a:solidFill>
              </a:rPr>
              <a:t>Anotace: materiál se použije jako test pro ověření znalostí</a:t>
            </a:r>
            <a:br>
              <a:rPr lang="cs-CZ" sz="1600" dirty="0">
                <a:solidFill>
                  <a:schemeClr val="tx1"/>
                </a:solidFill>
              </a:rPr>
            </a:br>
            <a:r>
              <a:rPr lang="cs-CZ" sz="1600" dirty="0">
                <a:solidFill>
                  <a:schemeClr val="tx1"/>
                </a:solidFill>
              </a:rPr>
              <a:t>vlastní texty: texty jsou vlastní originální tvorbou </a:t>
            </a:r>
            <a:r>
              <a:rPr lang="cs-CZ" sz="1600" dirty="0" smtClean="0">
                <a:solidFill>
                  <a:schemeClr val="tx1"/>
                </a:solidFill>
              </a:rPr>
              <a:t>autora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>
                <a:solidFill>
                  <a:schemeClr val="tx1"/>
                </a:solidFill>
                <a:ea typeface="Calibri" pitchFamily="34" charset="0"/>
                <a:cs typeface="Arial" pitchFamily="34" charset="0"/>
              </a:rPr>
              <a:t>Materiál je určen pro bezplatné používání na všech typech škol a školských zařízeních. Jakékoliv další využití podléhá autorskému zákonu</a:t>
            </a:r>
            <a:r>
              <a:rPr lang="cs-CZ" sz="1600" dirty="0">
                <a:solidFill>
                  <a:schemeClr val="tx1"/>
                </a:solidFill>
                <a:latin typeface="Arial" pitchFamily="34" charset="0"/>
                <a:ea typeface="Calibri" pitchFamily="34" charset="0"/>
                <a:cs typeface="Arial" pitchFamily="34" charset="0"/>
              </a:rPr>
              <a:t>.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1800" dirty="0">
                <a:solidFill>
                  <a:schemeClr val="tx1"/>
                </a:solidFill>
              </a:rPr>
              <a:t/>
            </a:r>
            <a:br>
              <a:rPr lang="cs-CZ" sz="1800" dirty="0">
                <a:solidFill>
                  <a:schemeClr val="tx1"/>
                </a:solidFill>
              </a:rPr>
            </a:br>
            <a:endParaRPr lang="cs-CZ" sz="1800" dirty="0">
              <a:solidFill>
                <a:schemeClr val="tx1"/>
              </a:solidFill>
            </a:endParaRPr>
          </a:p>
        </p:txBody>
      </p:sp>
      <p:pic>
        <p:nvPicPr>
          <p:cNvPr id="4" name="Picture 2" descr="\\Zsserver\sablony\Loga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332656"/>
            <a:ext cx="4896544" cy="1226153"/>
          </a:xfrm>
          <a:prstGeom prst="rect">
            <a:avLst/>
          </a:prstGeom>
          <a:noFill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5436096" y="6381328"/>
            <a:ext cx="3352800" cy="288925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+mj-lt"/>
              </a:rPr>
              <a:t>VY_32_INOVACE_12_21</a:t>
            </a:r>
            <a:endParaRPr lang="cs-CZ" dirty="0">
              <a:solidFill>
                <a:schemeClr val="tx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4400" dirty="0" smtClean="0"/>
              <a:t>KRAJE ČESKÉ REPUBLIKY – 1</a:t>
            </a:r>
          </a:p>
          <a:p>
            <a:pPr algn="ctr">
              <a:buNone/>
            </a:pPr>
            <a:endParaRPr lang="cs-CZ" sz="4400" dirty="0"/>
          </a:p>
          <a:p>
            <a:pPr algn="ctr">
              <a:buNone/>
            </a:pPr>
            <a:endParaRPr lang="cs-CZ" sz="4400" dirty="0" smtClean="0"/>
          </a:p>
          <a:p>
            <a:pPr algn="ctr">
              <a:buNone/>
            </a:pPr>
            <a:endParaRPr lang="cs-CZ" sz="4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436096" y="6165304"/>
            <a:ext cx="2895600" cy="288925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VY_32_INOVACE_12_21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5" y="2564904"/>
            <a:ext cx="5895975" cy="339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sz="4400" dirty="0" smtClean="0"/>
              <a:t>1. NAPIŠ KRAJSKÉ MĚSTO JIHOČESKÉHO KRAJE!</a:t>
            </a:r>
            <a:endParaRPr lang="cs-CZ" sz="4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436096" y="5877272"/>
            <a:ext cx="2895600" cy="288925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VY_32_INOVACE_12_21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4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sz="4400" dirty="0" smtClean="0"/>
              <a:t>2. NAPIŠ KRAJSKÉ MĚSTO PLZEŇSKÉHO KRAJE!</a:t>
            </a:r>
            <a:endParaRPr lang="cs-CZ" sz="4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492824" y="6092403"/>
            <a:ext cx="2895600" cy="288925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VY_32_INOVACE_12_21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 algn="ctr">
              <a:buNone/>
            </a:pPr>
            <a:r>
              <a:rPr lang="cs-CZ" sz="4400" dirty="0" smtClean="0"/>
              <a:t>3. NAPIŠ KRAJSKÉ MĚSTO KARLOVARSKÉHO KRAJE!</a:t>
            </a:r>
            <a:endParaRPr lang="cs-CZ" sz="4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652120" y="6165304"/>
            <a:ext cx="2895600" cy="288925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VY_32_INOVACE_12_21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400" dirty="0" smtClean="0"/>
          </a:p>
          <a:p>
            <a:pPr algn="ctr">
              <a:buNone/>
            </a:pPr>
            <a:endParaRPr lang="cs-CZ" sz="4400" dirty="0" smtClean="0"/>
          </a:p>
          <a:p>
            <a:pPr algn="ctr">
              <a:buNone/>
            </a:pPr>
            <a:r>
              <a:rPr lang="cs-CZ" sz="4400" dirty="0" smtClean="0"/>
              <a:t>4. NAPIŠ KRAJSKÉ MĚSTO STŘEDOČESKÉHO KRAJE!</a:t>
            </a:r>
            <a:endParaRPr lang="cs-CZ" sz="4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724128" y="5805264"/>
            <a:ext cx="2895600" cy="288925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VY_32_INOVACE_12_21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/>
              <a:t>5. NAPIŠ KRAJSKÉ MĚSTO ÚSTECKÉHO KRAJE!</a:t>
            </a:r>
            <a:endParaRPr lang="cs-CZ" sz="4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436096" y="6021288"/>
            <a:ext cx="2895600" cy="288925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VY_32_INOVACE_12_21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/>
              <a:t>6. NAPIŠ KRAJSKÉ MĚSTO LIBERECKÉHO KRAJE!</a:t>
            </a:r>
            <a:endParaRPr lang="cs-CZ" sz="4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92080" y="5877272"/>
            <a:ext cx="2895600" cy="288925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VY_32_INOVACE_12_21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/>
              <a:t>7. KTERÝ Z TĚCHTO KRAJŮ JE NEJVĚTŠÍ?</a:t>
            </a:r>
          </a:p>
          <a:p>
            <a:pPr algn="ctr">
              <a:buNone/>
            </a:pPr>
            <a:r>
              <a:rPr lang="cs-CZ" sz="4400" dirty="0" smtClean="0"/>
              <a:t>ÚSTECKÝ       LIBERECKÝ   PLZEŇSKÝ     STŘEDOČESKÝ</a:t>
            </a:r>
            <a:endParaRPr lang="cs-CZ" sz="4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724128" y="6165304"/>
            <a:ext cx="2895600" cy="288925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VY_32_INOVACE_12_21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/>
              <a:t>8. JAKÁ ZNAČKA AUT SE VYRÁBÍ V MLADÉ BOLESLAVI?</a:t>
            </a:r>
            <a:endParaRPr lang="cs-CZ" sz="4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724128" y="6021288"/>
            <a:ext cx="2895600" cy="288925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VY_32_INOVACE_12_21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dirty="0" smtClean="0"/>
              <a:t>9. NAPIŠ NÁZEV KRAJE JAKÝ POPISUJI:</a:t>
            </a:r>
          </a:p>
          <a:p>
            <a:pPr algn="ctr">
              <a:buNone/>
            </a:pPr>
            <a:r>
              <a:rPr lang="cs-CZ" sz="4400" dirty="0" smtClean="0"/>
              <a:t>JSOU ZDE NEJVĚTŠÍ LÁZNĚ ČR, TAKÉ JSOU ZDE LÉČIVÉ PRAMENY, VYRÁBÍ SE ZDE OPLATKY A TAKÉ BECHEROVKA?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652120" y="6237312"/>
            <a:ext cx="2895600" cy="288925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VY_32_INOVACE_12_21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400" dirty="0" smtClean="0"/>
              <a:t>10. JE PRAHA SAMOSTATNÝ KRAJ?</a:t>
            </a:r>
          </a:p>
          <a:p>
            <a:pPr algn="ctr"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			ANO			NE</a:t>
            </a:r>
            <a:endParaRPr lang="cs-CZ" sz="4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652120" y="5877272"/>
            <a:ext cx="2895600" cy="288925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VY_32_INOVACE_12_21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6000" dirty="0" smtClean="0"/>
              <a:t>SPRÁVNÉ ODPOVĚDI</a:t>
            </a:r>
            <a:endParaRPr lang="cs-CZ" sz="60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724128" y="5877272"/>
            <a:ext cx="2895600" cy="288925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VY_32_INOVACE_12_21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/>
              <a:t>1. ČESKÉ BUDĚJOVICE</a:t>
            </a:r>
          </a:p>
          <a:p>
            <a:pPr marL="0" indent="0" algn="ctr">
              <a:buNone/>
            </a:pPr>
            <a:r>
              <a:rPr lang="cs-CZ" sz="4400" dirty="0" smtClean="0"/>
              <a:t>2. PLZEŇ</a:t>
            </a:r>
          </a:p>
          <a:p>
            <a:pPr marL="0" indent="0" algn="ctr">
              <a:buNone/>
            </a:pPr>
            <a:r>
              <a:rPr lang="cs-CZ" sz="4400" dirty="0" smtClean="0"/>
              <a:t>3. KARLOVY VARY</a:t>
            </a:r>
          </a:p>
          <a:p>
            <a:pPr marL="0" indent="0" algn="ctr">
              <a:buNone/>
            </a:pPr>
            <a:r>
              <a:rPr lang="cs-CZ" sz="4400" dirty="0" smtClean="0"/>
              <a:t>4. PRAHA</a:t>
            </a:r>
            <a:endParaRPr lang="cs-CZ" sz="4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724128" y="6093296"/>
            <a:ext cx="2895600" cy="288925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VY_32_INOVACE_12_21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400" dirty="0" smtClean="0"/>
          </a:p>
          <a:p>
            <a:pPr algn="ctr">
              <a:buNone/>
            </a:pPr>
            <a:r>
              <a:rPr lang="cs-CZ" sz="4400" dirty="0" smtClean="0"/>
              <a:t>5. ÚSTÍ NAD LABEM</a:t>
            </a:r>
          </a:p>
          <a:p>
            <a:pPr algn="ctr">
              <a:buNone/>
            </a:pPr>
            <a:r>
              <a:rPr lang="cs-CZ" sz="4400" dirty="0" smtClean="0"/>
              <a:t>6. LIBEREC</a:t>
            </a:r>
          </a:p>
          <a:p>
            <a:pPr algn="ctr">
              <a:buNone/>
            </a:pPr>
            <a:r>
              <a:rPr lang="cs-CZ" sz="4400" dirty="0" smtClean="0"/>
              <a:t>7. STŘEDOČESKÝ</a:t>
            </a:r>
          </a:p>
          <a:p>
            <a:pPr algn="ctr">
              <a:buNone/>
            </a:pPr>
            <a:r>
              <a:rPr lang="cs-CZ" sz="4400" dirty="0" smtClean="0"/>
              <a:t>8. ŠKODA</a:t>
            </a:r>
            <a:endParaRPr lang="cs-CZ" sz="4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508104" y="6237312"/>
            <a:ext cx="2895600" cy="288925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VY_32_INOVACE_12_21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4400" dirty="0" smtClean="0"/>
          </a:p>
          <a:p>
            <a:pPr algn="ctr">
              <a:buNone/>
            </a:pPr>
            <a:r>
              <a:rPr lang="cs-CZ" sz="4400" dirty="0" smtClean="0"/>
              <a:t>9. KARLOVARSKÝ</a:t>
            </a:r>
          </a:p>
          <a:p>
            <a:pPr algn="ctr">
              <a:buNone/>
            </a:pPr>
            <a:r>
              <a:rPr lang="cs-CZ" sz="4400" dirty="0" smtClean="0"/>
              <a:t>10. ANO</a:t>
            </a:r>
          </a:p>
          <a:p>
            <a:pPr>
              <a:buNone/>
            </a:pPr>
            <a:endParaRPr lang="cs-CZ" sz="1200" dirty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/>
          </a:p>
          <a:p>
            <a:pPr>
              <a:buNone/>
            </a:pPr>
            <a:r>
              <a:rPr lang="cs-CZ" sz="1200" dirty="0" smtClean="0"/>
              <a:t>ZDROJ:</a:t>
            </a:r>
          </a:p>
          <a:p>
            <a:pPr>
              <a:buNone/>
            </a:pPr>
            <a:r>
              <a:rPr lang="en-US" sz="1200" dirty="0" smtClean="0"/>
              <a:t> </a:t>
            </a:r>
            <a:r>
              <a:rPr lang="pt-BR" sz="1200" dirty="0" smtClean="0"/>
              <a:t>HUSTOLES</a:t>
            </a:r>
            <a:r>
              <a:rPr lang="pt-BR" sz="1200" dirty="0"/>
              <a:t>. Soubor:2004 Praha.png. </a:t>
            </a:r>
            <a:r>
              <a:rPr lang="pt-BR" sz="1200" i="1" dirty="0"/>
              <a:t>Wikipedia</a:t>
            </a:r>
            <a:r>
              <a:rPr lang="pt-BR" sz="1200" dirty="0"/>
              <a:t> [online]. 24. 8. 2011 [cit. 2012-05-02]. Dostupné </a:t>
            </a:r>
            <a:r>
              <a:rPr lang="pt-BR" sz="1200" dirty="0" smtClean="0"/>
              <a:t>z: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://cs.wikipedia.org/wiki/Soubor:2004_Praha.png</a:t>
            </a:r>
            <a:endParaRPr lang="cs-CZ" sz="12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724128" y="6165304"/>
            <a:ext cx="2895600" cy="288925"/>
          </a:xfrm>
        </p:spPr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VY_32_INOVACE_12_21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125</TotalTime>
  <Words>193</Words>
  <Application>Microsoft Office PowerPoint</Application>
  <PresentationFormat>Předvádění na obrazovce (4:3)</PresentationFormat>
  <Paragraphs>73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Tato práce je šířena pod licencí cc by-sa 3.0. odkazy a citace jsou platné k datu vytvoření této práce. Škola: Základní škola Trávníky Otrokovice, příspěvková organizace Číslo projektu: CZ.1.07/1.4.00/21.2637 Název výukového materiálu: KRAJE ČESKÉ REPUBLIKY – 1 Autor: Mgr. Aleš kočenda Vytvořeno: 2. 5. 2012 Ročník: Čtvrtý Vzdělávací oblast: Člověk a jeho svět Vzdělávací obor: Vlastivěda Tematický okruh: místo, kde žijeme Téma: REGIONY Pomůcky: dataprojektor, notebook, sešit, pero Anotace: materiál se použije jako test pro ověření znalostí vlastní texty: texty jsou vlastní originální tvorbou autora Materiál je určen pro bezplatné používání na všech typech škol a školských zařízeních. Jakékoliv další využití podléhá autorskému zákonu.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Název výukového materiálu: SOUSEDNÍ STÁTY + NAŠE VLAST Autor: Mgr. Aleš kočenda Vytvořeno: 11. dubna 2012 Ročník: čtvrtý Vzdělávací oblast: člověk a jeho svět Vzdělávací obor: vlastivěda Tematický okruh: místo, kde žijeme Téma: poloha čr a její sousedé Pomůcky: dataprojektor, sešit, pero Anotace: žáci provedou test</dc:title>
  <dc:creator>kocenda</dc:creator>
  <cp:lastModifiedBy>hornakova</cp:lastModifiedBy>
  <cp:revision>27</cp:revision>
  <dcterms:created xsi:type="dcterms:W3CDTF">2012-04-11T11:47:57Z</dcterms:created>
  <dcterms:modified xsi:type="dcterms:W3CDTF">2013-06-25T20:32:00Z</dcterms:modified>
</cp:coreProperties>
</file>