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8"/>
  </p:notesMasterIdLst>
  <p:sldIdLst>
    <p:sldId id="273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BF9246-C44A-42B2-92BA-36D7A70FD50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0B8C2E-AD09-41E1-90BE-B38259F26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6775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0B8C2E-AD09-41E1-90BE-B38259F2684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1788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011DD-22C7-49A0-9EE3-5BC65542F7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03B64E1-48C9-49C6-A3FC-743D7CA3B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011DD-22C7-49A0-9EE3-5BC65542F7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03B64E1-48C9-49C6-A3FC-743D7CA3B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011DD-22C7-49A0-9EE3-5BC65542F7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B64E1-48C9-49C6-A3FC-743D7CA3B1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011DD-22C7-49A0-9EE3-5BC65542F7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B64E1-48C9-49C6-A3FC-743D7CA3B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011DD-22C7-49A0-9EE3-5BC65542F7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03B64E1-48C9-49C6-A3FC-743D7CA3B1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011DD-22C7-49A0-9EE3-5BC65542F7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B64E1-48C9-49C6-A3FC-743D7CA3B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011DD-22C7-49A0-9EE3-5BC65542F7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B64E1-48C9-49C6-A3FC-743D7CA3B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011DD-22C7-49A0-9EE3-5BC65542F7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B64E1-48C9-49C6-A3FC-743D7CA3B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011DD-22C7-49A0-9EE3-5BC65542F7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B64E1-48C9-49C6-A3FC-743D7CA3B15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011DD-22C7-49A0-9EE3-5BC65542F7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B64E1-48C9-49C6-A3FC-743D7CA3B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011DD-22C7-49A0-9EE3-5BC65542F7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B64E1-48C9-49C6-A3FC-743D7CA3B1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ED011DD-22C7-49A0-9EE3-5BC65542F7E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3B64E1-48C9-49C6-A3FC-743D7CA3B1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gue_Montage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988840"/>
            <a:ext cx="8686800" cy="4464496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/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Tato práce je šířena pod licencí CC BY-SA 3.0. Odkazy a citace jsou platné k datu vytvoření této práce.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Číslo projektu: CZ.1.07/1.4.00/21.2637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Název výukového materiálu: ČR – Demokratický stát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Autor: Mgr. Aleš </a:t>
            </a:r>
            <a:r>
              <a:rPr lang="cs-CZ" sz="1800" dirty="0" err="1" smtClean="0">
                <a:solidFill>
                  <a:schemeClr val="tx1"/>
                </a:solidFill>
              </a:rPr>
              <a:t>Kočenda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Vytvořeno: 4. 5. 2012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Ročník: Čtvrtý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oblast: Člověk a jeho svět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obor: VLASTIVĚDA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Tematický okruh: Místo, kde žijeme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Téma: Demokratický stát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Pomůcky: DATAPROJEKTOR, NOTEBOOK, SEŠIT, PROPISKA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Anotace: materiál se použije jako test pro ověření znalostí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vlastní texty: texty jsou vlastní originální tvorbou autora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91799" y="6237312"/>
            <a:ext cx="3555504" cy="4908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+mj-lt"/>
              </a:rPr>
              <a:t>VY_32_INOVACE_14_21</a:t>
            </a:r>
            <a:endParaRPr lang="cs-CZ" sz="18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332656"/>
            <a:ext cx="5781675" cy="1447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37237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 algn="ctr">
              <a:buNone/>
            </a:pPr>
            <a:r>
              <a:rPr lang="cs-CZ" sz="4800" dirty="0" smtClean="0"/>
              <a:t>ČR – DEMOKRATICKÝ STÁT</a:t>
            </a:r>
          </a:p>
          <a:p>
            <a:pPr marL="45720" indent="0" algn="ctr">
              <a:buNone/>
            </a:pPr>
            <a:endParaRPr lang="cs-CZ" sz="4800" dirty="0" smtClean="0"/>
          </a:p>
          <a:p>
            <a:pPr marL="45720" indent="0" algn="ctr">
              <a:buNone/>
            </a:pP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564904"/>
            <a:ext cx="2857500" cy="345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037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smtClean="0"/>
              <a:t>1</a:t>
            </a:r>
            <a:r>
              <a:rPr lang="cs-CZ" sz="4400" dirty="0" smtClean="0"/>
              <a:t>. JAK SE JMENUJE NAŠE VLAST?</a:t>
            </a:r>
          </a:p>
          <a:p>
            <a:pPr marL="0" indent="0" algn="ctr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931697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2. NAPIŠ PŘESNÉ DATUM, KDY VZNIKLA NAŠE REPUBLIKA!</a:t>
            </a:r>
          </a:p>
        </p:txBody>
      </p:sp>
    </p:spTree>
    <p:extLst>
      <p:ext uri="{BB962C8B-B14F-4D97-AF65-F5344CB8AC3E}">
        <p14:creationId xmlns:p14="http://schemas.microsoft.com/office/powerpoint/2010/main" val="375182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3. KDO STOJÍ V ČELE NAŠEHO STÁTU – JAK SE JMENUJE?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4840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4. KOLIK KRAJŮ TVOŘÍ ČR?</a:t>
            </a:r>
          </a:p>
          <a:p>
            <a:pPr marL="0" indent="0" algn="ctr">
              <a:buNone/>
            </a:pPr>
            <a:r>
              <a:rPr lang="cs-CZ" sz="4400" dirty="0" smtClean="0"/>
              <a:t>10     12     14     16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72741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5. JAK SE JMENUJE NEJVYŠŠÍ ZÁKON ČR?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011906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6. KDO STOJÍ V ČELE VLÁDY?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024721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7. PARLAMENT ČR SE SKLÁDÁ Z POSLANECKÉ SNĚMOVNY A 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94468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8. KDO DBÁ NA DODRŽOVÁNÍ ZÁKONŮ V ČR?</a:t>
            </a:r>
          </a:p>
        </p:txBody>
      </p:sp>
    </p:spTree>
    <p:extLst>
      <p:ext uri="{BB962C8B-B14F-4D97-AF65-F5344CB8AC3E}">
        <p14:creationId xmlns:p14="http://schemas.microsoft.com/office/powerpoint/2010/main" val="4271756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9. KDO TRESTÁ PORUŠENÍ ZÁKONŮ V ČR?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248763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10. NAPIŠ 3 STÁTNÍ SYMBOLY ČR?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914624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dirty="0" smtClean="0"/>
              <a:t>SPRÁVNÉ </a:t>
            </a:r>
          </a:p>
          <a:p>
            <a:pPr marL="0" indent="0" algn="ctr">
              <a:buNone/>
            </a:pPr>
            <a:r>
              <a:rPr lang="cs-CZ" sz="6000" dirty="0" smtClean="0"/>
              <a:t>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212935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731520"/>
            <a:ext cx="6885384" cy="41376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1. ČESKÁ REPUBLIKA</a:t>
            </a:r>
          </a:p>
          <a:p>
            <a:pPr marL="0" indent="0" algn="ctr">
              <a:buNone/>
            </a:pPr>
            <a:r>
              <a:rPr lang="cs-CZ" sz="4400" dirty="0" smtClean="0"/>
              <a:t>2. 1. LEDEN 1993</a:t>
            </a:r>
          </a:p>
          <a:p>
            <a:pPr marL="0" indent="0" algn="ctr">
              <a:buNone/>
            </a:pPr>
            <a:r>
              <a:rPr lang="cs-CZ" sz="4400" dirty="0" smtClean="0"/>
              <a:t>3. PREZIDENT – VÁCLAV KLAUS</a:t>
            </a:r>
          </a:p>
          <a:p>
            <a:pPr marL="0" indent="0" algn="ctr">
              <a:buNone/>
            </a:pPr>
            <a:r>
              <a:rPr lang="cs-CZ" sz="4400" dirty="0" smtClean="0"/>
              <a:t>4. 14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243118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731520"/>
            <a:ext cx="6957392" cy="4137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5. ÚSTAVA ČR</a:t>
            </a:r>
          </a:p>
          <a:p>
            <a:pPr marL="0" indent="0" algn="ctr">
              <a:buNone/>
            </a:pPr>
            <a:r>
              <a:rPr lang="cs-CZ" sz="4400" dirty="0" smtClean="0"/>
              <a:t>6. PREMIÉR – PŘEDSEDA VLÁDY</a:t>
            </a:r>
          </a:p>
          <a:p>
            <a:pPr marL="0" indent="0" algn="ctr">
              <a:buNone/>
            </a:pPr>
            <a:r>
              <a:rPr lang="cs-CZ" sz="4400" dirty="0" smtClean="0"/>
              <a:t>7. SENÁTU</a:t>
            </a:r>
          </a:p>
          <a:p>
            <a:pPr marL="0" indent="0" algn="ctr">
              <a:buNone/>
            </a:pPr>
            <a:r>
              <a:rPr lang="cs-CZ" sz="4400" dirty="0" smtClean="0"/>
              <a:t>8. POLICIE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96996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31520"/>
            <a:ext cx="8856984" cy="59378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9. SOUD</a:t>
            </a:r>
          </a:p>
          <a:p>
            <a:pPr marL="0" indent="0" algn="ctr">
              <a:buNone/>
            </a:pPr>
            <a:r>
              <a:rPr lang="cs-CZ" sz="4400" dirty="0" smtClean="0"/>
              <a:t>10. PREZIDENTSKÁ VLAJKA   A   STÁTNÍ: VLAJKA, PEČEŤ, HYMNA, ZNAK, BARVY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cs-CZ" sz="1200" dirty="0"/>
              <a:t>DOHŇANSKÝ, Tadeáš. </a:t>
            </a:r>
            <a:r>
              <a:rPr lang="cs-CZ" sz="1200" dirty="0" err="1"/>
              <a:t>Soubor:Prague</a:t>
            </a:r>
            <a:r>
              <a:rPr lang="cs-CZ" sz="1200" dirty="0"/>
              <a:t> Montage.jpg.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29.11. 2012 [cit. 2012-05-04]. Dostupné z</a:t>
            </a:r>
            <a:r>
              <a:rPr lang="cs-CZ" sz="1200" dirty="0" smtClean="0"/>
              <a:t>: </a:t>
            </a:r>
            <a:r>
              <a:rPr lang="cs-CZ" sz="1200" dirty="0">
                <a:hlinkClick r:id="rId3"/>
              </a:rPr>
              <a:t>http://cs.wikipedia.org/wiki/Soubor:Prague_Montage.jpg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4286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161</TotalTime>
  <Words>169</Words>
  <Application>Microsoft Office PowerPoint</Application>
  <PresentationFormat>Předvádění na obrazovce (4:3)</PresentationFormat>
  <Paragraphs>56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  Tato práce je šířena pod licencí CC BY-SA 3.0. Odkazy a citace jsou platné k datu vytvoření této práce. Škola: Základní škola Trávníky Otrokovice, příspěvková organizace Číslo projektu: CZ.1.07/1.4.00/21.2637 Název výukového materiálu: ČR – Demokratický stát Autor: Mgr. Aleš Kočenda Vytvořeno: 4. 5. 2012 Ročník: Čtvrtý Vzdělávací oblast: Člověk a jeho svět Vzdělávací obor: VLASTIVĚDA Tematický okruh: Místo, kde žijeme Téma: Demokratický stát Pomůcky: DATAPROJEKTOR, NOTEBOOK, SEŠIT, PROPISKA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kocenda</dc:creator>
  <cp:lastModifiedBy>hornakova</cp:lastModifiedBy>
  <cp:revision>29</cp:revision>
  <dcterms:created xsi:type="dcterms:W3CDTF">2012-04-16T12:10:12Z</dcterms:created>
  <dcterms:modified xsi:type="dcterms:W3CDTF">2013-06-25T20:38:08Z</dcterms:modified>
</cp:coreProperties>
</file>