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777B6-8139-4866-A0E5-6736815EF6B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EAA6F2A-9B01-4C29-8701-442946F20D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777B6-8139-4866-A0E5-6736815EF6B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EAA6F2A-9B01-4C29-8701-442946F20D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777B6-8139-4866-A0E5-6736815EF6B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6F2A-9B01-4C29-8701-442946F20D5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777B6-8139-4866-A0E5-6736815EF6B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6F2A-9B01-4C29-8701-442946F20D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777B6-8139-4866-A0E5-6736815EF6B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EAA6F2A-9B01-4C29-8701-442946F20D5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777B6-8139-4866-A0E5-6736815EF6B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6F2A-9B01-4C29-8701-442946F20D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777B6-8139-4866-A0E5-6736815EF6B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6F2A-9B01-4C29-8701-442946F20D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777B6-8139-4866-A0E5-6736815EF6B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6F2A-9B01-4C29-8701-442946F20D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777B6-8139-4866-A0E5-6736815EF6B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6F2A-9B01-4C29-8701-442946F20D5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777B6-8139-4866-A0E5-6736815EF6B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6F2A-9B01-4C29-8701-442946F20D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5777B6-8139-4866-A0E5-6736815EF6B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6F2A-9B01-4C29-8701-442946F20D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77B6-8139-4866-A0E5-6736815EF6BE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EAA6F2A-9B01-4C29-8701-442946F20D5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izovick%C3%A9_vrchy,_u_Lide%C4%8Dka_(2)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52465"/>
            <a:ext cx="8712968" cy="3880791"/>
          </a:xfrm>
        </p:spPr>
        <p:txBody>
          <a:bodyPr>
            <a:normAutofit fontScale="90000"/>
          </a:bodyPr>
          <a:lstStyle/>
          <a:p>
            <a:r>
              <a:rPr lang="cs-CZ" sz="1800" dirty="0"/>
              <a:t>Tato práce je šířena pod licencí CC BY-SA 3.0. Odkazy a citace jsou platné k datu vytvoření této práce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Škola</a:t>
            </a:r>
            <a:r>
              <a:rPr lang="cs-CZ" sz="1800" dirty="0"/>
              <a:t>: Základní škola Trávníky Otrokovice, příspěvková organizace</a:t>
            </a:r>
            <a:br>
              <a:rPr lang="cs-CZ" sz="1800" dirty="0"/>
            </a:br>
            <a:r>
              <a:rPr lang="cs-CZ" sz="1800" dirty="0"/>
              <a:t>Číslo projektu: CZ.1.07/1.4.00/21.2637</a:t>
            </a:r>
            <a:br>
              <a:rPr lang="cs-CZ" sz="1800" dirty="0"/>
            </a:br>
            <a:r>
              <a:rPr lang="cs-CZ" sz="1800" dirty="0"/>
              <a:t>Název výukového materiálu</a:t>
            </a:r>
            <a:r>
              <a:rPr lang="cs-CZ" sz="1800" dirty="0" smtClean="0"/>
              <a:t>: POVRCH KRAJINY + BARVY NA MAPĚ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Autor: Mgr. Aleš </a:t>
            </a:r>
            <a:r>
              <a:rPr lang="cs-CZ" sz="1800" dirty="0" err="1"/>
              <a:t>Kočenda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Vytvořeno: </a:t>
            </a:r>
            <a:r>
              <a:rPr lang="cs-CZ" sz="1800" dirty="0" smtClean="0"/>
              <a:t>6. 5. </a:t>
            </a:r>
            <a:r>
              <a:rPr lang="cs-CZ" sz="1800" dirty="0"/>
              <a:t>2012</a:t>
            </a:r>
            <a:br>
              <a:rPr lang="cs-CZ" sz="1800" dirty="0"/>
            </a:br>
            <a:r>
              <a:rPr lang="cs-CZ" sz="1800" dirty="0"/>
              <a:t>Ročník: Čtvrtý</a:t>
            </a:r>
            <a:br>
              <a:rPr lang="cs-CZ" sz="1800" dirty="0"/>
            </a:br>
            <a:r>
              <a:rPr lang="cs-CZ" sz="1800" dirty="0"/>
              <a:t>Vzdělávací oblast</a:t>
            </a:r>
            <a:r>
              <a:rPr lang="cs-CZ" sz="1800" dirty="0" smtClean="0"/>
              <a:t>: ČLOVĚK A JEHO SVĚT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Vzdělávací obor: VLASTIVĚDA</a:t>
            </a:r>
            <a:br>
              <a:rPr lang="cs-CZ" sz="1800" dirty="0"/>
            </a:br>
            <a:r>
              <a:rPr lang="cs-CZ" sz="1800" dirty="0"/>
              <a:t>Tematický okruh</a:t>
            </a:r>
            <a:r>
              <a:rPr lang="cs-CZ" sz="1800" dirty="0" smtClean="0"/>
              <a:t>: MÍSTO, KDE ŽIJEME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Téma</a:t>
            </a:r>
            <a:r>
              <a:rPr lang="cs-CZ" sz="1800" dirty="0" smtClean="0"/>
              <a:t>: KRAJINA A BARVY NA MAPĚ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Pomůcky: DATAPROJEKTOR, </a:t>
            </a:r>
            <a:r>
              <a:rPr lang="cs-CZ" sz="1800" dirty="0" smtClean="0"/>
              <a:t>NOTEBOOK, SEŠIT</a:t>
            </a:r>
            <a:r>
              <a:rPr lang="cs-CZ" sz="1800" dirty="0"/>
              <a:t>, PROPISKA</a:t>
            </a:r>
            <a:br>
              <a:rPr lang="cs-CZ" sz="1800" dirty="0"/>
            </a:br>
            <a:r>
              <a:rPr lang="cs-CZ" sz="1800" dirty="0"/>
              <a:t>Anotace: materiál se použije jako test pro ověření znalostí</a:t>
            </a:r>
            <a:br>
              <a:rPr lang="cs-CZ" sz="1800" dirty="0"/>
            </a:br>
            <a:r>
              <a:rPr lang="cs-CZ" sz="1800" dirty="0"/>
              <a:t>vlastní texty: texty jsou vlastní originální tvorbou </a:t>
            </a:r>
            <a:r>
              <a:rPr lang="cs-CZ" sz="1800" dirty="0" smtClean="0"/>
              <a:t>autora</a:t>
            </a:r>
            <a:br>
              <a:rPr lang="cs-CZ" sz="1800" dirty="0" smtClean="0"/>
            </a:br>
            <a:r>
              <a:rPr lang="cs-CZ" sz="1800" dirty="0">
                <a:solidFill>
                  <a:schemeClr val="accent3">
                    <a:lumMod val="50000"/>
                  </a:schemeClr>
                </a:solidFill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Jakékoliv další využití podléhá autorskému zákonu</a:t>
            </a:r>
            <a:r>
              <a:rPr lang="cs-CZ" sz="1800" dirty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solidFill>
                  <a:schemeClr val="tx1"/>
                </a:solidFill>
              </a:rPr>
              <a:t/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88024" y="6021288"/>
            <a:ext cx="2984376" cy="504056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+mj-lt"/>
              </a:rPr>
              <a:t>VY_32_INOVACE_16_21</a:t>
            </a:r>
            <a:endParaRPr lang="cs-CZ" sz="1800" dirty="0">
              <a:latin typeface="+mj-lt"/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404664"/>
            <a:ext cx="4896544" cy="12261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51282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4811365"/>
          </a:xfrm>
        </p:spPr>
        <p:txBody>
          <a:bodyPr/>
          <a:lstStyle/>
          <a:p>
            <a:pPr marL="0" indent="0" algn="ctr">
              <a:buNone/>
            </a:pPr>
            <a:r>
              <a:rPr lang="cs-CZ" sz="4800" dirty="0" smtClean="0"/>
              <a:t>POVRCH KRAJINY + BARVY NA MAPĚ</a:t>
            </a:r>
          </a:p>
          <a:p>
            <a:pPr marL="0" indent="0" algn="ctr">
              <a:buNone/>
            </a:pPr>
            <a:endParaRPr lang="cs-CZ" sz="4800" dirty="0" smtClean="0"/>
          </a:p>
          <a:p>
            <a:pPr marL="0" indent="0" algn="ctr">
              <a:buNone/>
            </a:pPr>
            <a:endParaRPr lang="cs-CZ" sz="4800" dirty="0" smtClean="0"/>
          </a:p>
          <a:p>
            <a:pPr marL="0" indent="0" algn="ctr">
              <a:buNone/>
            </a:pPr>
            <a:endParaRPr lang="cs-CZ" sz="4800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068959"/>
            <a:ext cx="6126961" cy="3545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3922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1. KRAJINU ROZDĚLUJEME NA 2 TYPY?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703603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dirty="0" smtClean="0"/>
              <a:t>2. JAK SE NAZÝVÁ KRAJINA, KTERÁ JE OD 0 – 200 METRŮ?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63039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3. JAK SE NAZÝVÁ KRAJINA, KTERÁ JE OD  200 – 600 METRŮ?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385375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4. JAK SE NAZÝVÁ KRAJINA, KTERÁ JE  OD 600 – 900 METRŮ?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17555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5. JAK SE NAZÝVÁ KRAJINA, KTERÁ JE  OD 900 – 2000 METRŮ?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10137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6. JAK SE NAZÝVÁ KRAJINA, KTERÁ JE  OD 2 000 METRŮ A VÝŠE?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899563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7. OD ČEHO SE MĚŘÍ NADMOŘSKÁ VÝŠKA?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68748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8. V MAPĚ MÁME VÝŠKOVÝ BOD OZNAČEN BARVOU A ČÍSLEM A TENTO VÝŠKOVÝ BOD SE NAZÝVÁ: 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KVÓTA   KÓTA   BOTA   KOBRA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814903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9. JAKOU BARVU MAJÍ NA MAPĚ NÍŽINY?</a:t>
            </a:r>
          </a:p>
        </p:txBody>
      </p:sp>
    </p:spTree>
    <p:extLst>
      <p:ext uri="{BB962C8B-B14F-4D97-AF65-F5344CB8AC3E}">
        <p14:creationId xmlns:p14="http://schemas.microsoft.com/office/powerpoint/2010/main" val="3856686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10. JAKOU BARVU MAJÍ NA BARVĚ VYSOČINY?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37554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546764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1. NÍŽINY A VYSOČINY</a:t>
            </a:r>
          </a:p>
          <a:p>
            <a:pPr marL="0" indent="0" algn="ctr">
              <a:buNone/>
            </a:pPr>
            <a:r>
              <a:rPr lang="cs-CZ" sz="4000" dirty="0" smtClean="0"/>
              <a:t>2. ROVINA</a:t>
            </a:r>
          </a:p>
          <a:p>
            <a:pPr marL="0" indent="0" algn="ctr">
              <a:buNone/>
            </a:pPr>
            <a:r>
              <a:rPr lang="cs-CZ" sz="4000" dirty="0" smtClean="0"/>
              <a:t>3. PAHORKATINA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20949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4. VRCHOVINA</a:t>
            </a:r>
          </a:p>
          <a:p>
            <a:pPr marL="0" indent="0" algn="ctr">
              <a:buNone/>
            </a:pPr>
            <a:r>
              <a:rPr lang="cs-CZ" sz="4000" dirty="0" smtClean="0"/>
              <a:t>5. HORNATINA</a:t>
            </a:r>
          </a:p>
          <a:p>
            <a:pPr marL="0" indent="0" algn="ctr">
              <a:buNone/>
            </a:pPr>
            <a:r>
              <a:rPr lang="cs-CZ" sz="4000" dirty="0" smtClean="0"/>
              <a:t>6. VELEHORY</a:t>
            </a:r>
          </a:p>
          <a:p>
            <a:pPr marL="0" indent="0" algn="ctr">
              <a:buNone/>
            </a:pPr>
            <a:r>
              <a:rPr lang="cs-CZ" sz="4000" dirty="0" smtClean="0"/>
              <a:t>7. OD HLADINY MOŘE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00272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dirty="0" smtClean="0"/>
              <a:t>8. KÓTA</a:t>
            </a:r>
          </a:p>
          <a:p>
            <a:pPr marL="0" indent="0" algn="ctr">
              <a:buNone/>
            </a:pPr>
            <a:r>
              <a:rPr lang="cs-CZ" sz="4000" dirty="0" smtClean="0"/>
              <a:t>9. ZELENOU</a:t>
            </a:r>
          </a:p>
          <a:p>
            <a:pPr marL="0" indent="0" algn="ctr">
              <a:buNone/>
            </a:pPr>
            <a:r>
              <a:rPr lang="cs-CZ" sz="4000" dirty="0" smtClean="0"/>
              <a:t>10. HNĚDOU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ZDROJ:</a:t>
            </a:r>
          </a:p>
          <a:p>
            <a:pPr marL="0" indent="0">
              <a:buNone/>
            </a:pPr>
            <a:r>
              <a:rPr lang="cs-CZ" sz="1200" dirty="0"/>
              <a:t>PODZEMNIK. </a:t>
            </a:r>
            <a:r>
              <a:rPr lang="cs-CZ" sz="1200" dirty="0" err="1"/>
              <a:t>Soubor:Vizovické</a:t>
            </a:r>
            <a:r>
              <a:rPr lang="cs-CZ" sz="1200" dirty="0"/>
              <a:t> vrchy, u Lidečka (2).JPG. </a:t>
            </a:r>
            <a:r>
              <a:rPr lang="cs-CZ" sz="1200" i="1" dirty="0" err="1"/>
              <a:t>Wikipedia</a:t>
            </a:r>
            <a:r>
              <a:rPr lang="cs-CZ" sz="1200" dirty="0"/>
              <a:t> [online]. 15. 5. 2012 [cit. 2012-05-06]. Dostupné z</a:t>
            </a:r>
            <a:r>
              <a:rPr lang="cs-CZ" sz="1200" dirty="0" smtClean="0"/>
              <a:t>: </a:t>
            </a:r>
            <a:r>
              <a:rPr lang="cs-CZ" sz="1200" dirty="0">
                <a:hlinkClick r:id="rId3"/>
              </a:rPr>
              <a:t>http://cs.wikipedia.org/wiki/Soubor:Vizovick%C3%A9_vrchy,_u_Lide%C4%8Dka_(2).JPG</a:t>
            </a:r>
            <a:endParaRPr lang="cs-CZ" sz="12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827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112</TotalTime>
  <Words>210</Words>
  <Application>Microsoft Office PowerPoint</Application>
  <PresentationFormat>Předvádění na obrazovce (4:3)</PresentationFormat>
  <Paragraphs>56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Tato práce je šířena pod licencí CC BY-SA 3.0. Odkazy a citace jsou platné k datu vytvoření této práce Škola: Základní škola Trávníky Otrokovice, příspěvková organizace Číslo projektu: CZ.1.07/1.4.00/21.2637 Název výukového materiálu: POVRCH KRAJINY + BARVY NA MAPĚ Autor: Mgr. Aleš Kočenda Vytvořeno: 6. 5. 2012 Ročník: Čtvrtý Vzdělávací oblast: ČLOVĚK A JEHO SVĚT Vzdělávací obor: VLASTIVĚDA Tematický okruh: MÍSTO, KDE ŽIJEME Téma: KRAJINA A BARVY NA MAPĚ Pomůcky: DATAPROJEKTOR, NOTEBOOK, SEŠIT, PROPISKA Anotace: materiál se použije jako test pro ověření znalostí vlastní texty: texty jsou vlastní originální tvorbou autora Materiál je určen pro bezplatné používání na všech typech škol a školských zařízeních. Jakékoliv další využití podléhá autorskému zákonu.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kocenda</dc:creator>
  <cp:lastModifiedBy>hornakova</cp:lastModifiedBy>
  <cp:revision>20</cp:revision>
  <dcterms:created xsi:type="dcterms:W3CDTF">2012-05-12T05:50:00Z</dcterms:created>
  <dcterms:modified xsi:type="dcterms:W3CDTF">2013-06-25T20:43:15Z</dcterms:modified>
</cp:coreProperties>
</file>