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9" r:id="rId3"/>
    <p:sldId id="257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2" d="100"/>
          <a:sy n="82" d="100"/>
        </p:scale>
        <p:origin x="-1026" y="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D0B17-F9C9-47C8-9685-03774F154701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C3BC14C-6D40-480C-B405-09BA0E1E40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D0B17-F9C9-47C8-9685-03774F154701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C3BC14C-6D40-480C-B405-09BA0E1E40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D0B17-F9C9-47C8-9685-03774F154701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3BC14C-6D40-480C-B405-09BA0E1E40E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D0B17-F9C9-47C8-9685-03774F154701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3BC14C-6D40-480C-B405-09BA0E1E40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D0B17-F9C9-47C8-9685-03774F154701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4C3BC14C-6D40-480C-B405-09BA0E1E40E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D0B17-F9C9-47C8-9685-03774F154701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3BC14C-6D40-480C-B405-09BA0E1E40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D0B17-F9C9-47C8-9685-03774F154701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3BC14C-6D40-480C-B405-09BA0E1E40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D0B17-F9C9-47C8-9685-03774F154701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3BC14C-6D40-480C-B405-09BA0E1E40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D0B17-F9C9-47C8-9685-03774F154701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3BC14C-6D40-480C-B405-09BA0E1E40E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D0B17-F9C9-47C8-9685-03774F154701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3BC14C-6D40-480C-B405-09BA0E1E40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D0B17-F9C9-47C8-9685-03774F154701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3BC14C-6D40-480C-B405-09BA0E1E40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F2D0B17-F9C9-47C8-9685-03774F154701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C3BC14C-6D40-480C-B405-09BA0E1E40E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Zv%C3%ADkov_2.jpg" TargetMode="External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81000" y="1628800"/>
            <a:ext cx="8458200" cy="4446987"/>
          </a:xfrm>
        </p:spPr>
        <p:txBody>
          <a:bodyPr>
            <a:normAutofit fontScale="90000"/>
          </a:bodyPr>
          <a:lstStyle/>
          <a:p>
            <a:r>
              <a:rPr lang="cs-CZ" sz="1800" dirty="0">
                <a:solidFill>
                  <a:schemeClr val="tx1"/>
                </a:solidFill>
              </a:rPr>
              <a:t>Tato práce je šířena pod licencí CC BY-SA 3.0. Odkazy a citace jsou platné k datu vytvoření této práce</a:t>
            </a:r>
            <a:r>
              <a:rPr lang="cs-CZ" sz="1800" dirty="0" smtClean="0">
                <a:solidFill>
                  <a:schemeClr val="tx1"/>
                </a:solidFill>
              </a:rPr>
              <a:t/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Škola: Základní škola Trávníky Otrokovice, příspěvková organizace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Číslo projektu: CZ.1.07/1.4.00/21.2637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Název výukového materiálu: Vodstvo ČR – Vodní nádrže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Autor: Mgr. Aleš </a:t>
            </a:r>
            <a:r>
              <a:rPr lang="cs-CZ" sz="1800" dirty="0" err="1" smtClean="0">
                <a:solidFill>
                  <a:schemeClr val="tx1"/>
                </a:solidFill>
              </a:rPr>
              <a:t>Kočenda</a:t>
            </a:r>
            <a:r>
              <a:rPr lang="cs-CZ" sz="1800" dirty="0" smtClean="0">
                <a:solidFill>
                  <a:schemeClr val="tx1"/>
                </a:solidFill>
              </a:rPr>
              <a:t/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Vytvořeno: </a:t>
            </a:r>
            <a:r>
              <a:rPr lang="cs-CZ" sz="1800" dirty="0">
                <a:solidFill>
                  <a:schemeClr val="tx1"/>
                </a:solidFill>
              </a:rPr>
              <a:t>7</a:t>
            </a:r>
            <a:r>
              <a:rPr lang="cs-CZ" sz="1800" dirty="0" smtClean="0">
                <a:solidFill>
                  <a:schemeClr val="tx1"/>
                </a:solidFill>
              </a:rPr>
              <a:t>. května 2012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Ročník: ČTVRTÝ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Vzdělávací oblast: ČLOVĚK A JEHO SVĚT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Vzdělávací obor: VLASTIVĚDA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Tematický okruh: MÍSTO, KDE ŽIJEME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Téma: VODSTVO ČR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Pomůcky: Dataprojektor, NOTEBOOK, sešit, propiska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>
                <a:solidFill>
                  <a:schemeClr val="tx1"/>
                </a:solidFill>
              </a:rPr>
              <a:t>Anotace: materiál se použije jako test pro ověření znalostí</a:t>
            </a:r>
            <a:br>
              <a:rPr lang="cs-CZ" sz="1800" dirty="0">
                <a:solidFill>
                  <a:schemeClr val="tx1"/>
                </a:solidFill>
              </a:rPr>
            </a:br>
            <a:r>
              <a:rPr lang="cs-CZ" sz="1800" dirty="0">
                <a:solidFill>
                  <a:schemeClr val="tx1"/>
                </a:solidFill>
              </a:rPr>
              <a:t>vlastní texty: texty jsou vlastní originální tvorbou </a:t>
            </a:r>
            <a:r>
              <a:rPr lang="cs-CZ" sz="1800" dirty="0" smtClean="0">
                <a:solidFill>
                  <a:schemeClr val="tx1"/>
                </a:solidFill>
              </a:rPr>
              <a:t>autora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>
                <a:solidFill>
                  <a:schemeClr val="tx1"/>
                </a:solidFill>
                <a:ea typeface="Calibri" pitchFamily="34" charset="0"/>
                <a:cs typeface="Arial" pitchFamily="34" charset="0"/>
              </a:rPr>
              <a:t>Materiál je určen pro bezplatné používání na všech typech škol a školských zařízeních. Jakékoliv další využití podléhá autorskému zákonu</a:t>
            </a:r>
            <a:r>
              <a:rPr lang="cs-CZ" sz="1800" dirty="0">
                <a:solidFill>
                  <a:schemeClr val="tx1"/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  <a:t>.</a:t>
            </a:r>
            <a:r>
              <a:rPr lang="cs-CZ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2000" dirty="0">
                <a:solidFill>
                  <a:schemeClr val="tx1"/>
                </a:solidFill>
              </a:rPr>
              <a:t/>
            </a:r>
            <a:br>
              <a:rPr lang="cs-CZ" sz="2000" dirty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/>
            </a:r>
            <a:br>
              <a:rPr lang="cs-CZ" sz="2000" dirty="0" smtClean="0">
                <a:solidFill>
                  <a:schemeClr val="tx1"/>
                </a:solidFill>
              </a:rPr>
            </a:b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084168" y="6165304"/>
            <a:ext cx="2755032" cy="504056"/>
          </a:xfrm>
        </p:spPr>
        <p:txBody>
          <a:bodyPr>
            <a:normAutofit/>
          </a:bodyPr>
          <a:lstStyle/>
          <a:p>
            <a:r>
              <a:rPr lang="cs-CZ" sz="1800" dirty="0" smtClean="0">
                <a:solidFill>
                  <a:schemeClr val="tx1"/>
                </a:solidFill>
                <a:latin typeface="+mj-lt"/>
              </a:rPr>
              <a:t>VY_32_INOVACE_17_21</a:t>
            </a:r>
            <a:endParaRPr lang="cs-CZ" sz="1800" dirty="0">
              <a:solidFill>
                <a:schemeClr val="tx1"/>
              </a:solidFill>
              <a:latin typeface="+mj-lt"/>
            </a:endParaRPr>
          </a:p>
        </p:txBody>
      </p:sp>
      <p:pic>
        <p:nvPicPr>
          <p:cNvPr id="4" name="Picture 2" descr="Y:\Log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94234" y="260648"/>
            <a:ext cx="4680521" cy="117205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6168594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1628800"/>
            <a:ext cx="8686800" cy="216024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5300" dirty="0"/>
              <a:t>VODSTVO ČR + </a:t>
            </a:r>
            <a:r>
              <a:rPr lang="cs-CZ" sz="5300" dirty="0" smtClean="0"/>
              <a:t>VODNÍ NÁDRŽE</a:t>
            </a:r>
            <a:br>
              <a:rPr lang="cs-CZ" sz="5300" dirty="0" smtClean="0"/>
            </a:br>
            <a:r>
              <a:rPr lang="cs-CZ" sz="5300" dirty="0" smtClean="0"/>
              <a:t/>
            </a:r>
            <a:br>
              <a:rPr lang="cs-CZ" sz="5300" dirty="0" smtClean="0"/>
            </a:br>
            <a:r>
              <a:rPr lang="cs-CZ" sz="5300" dirty="0"/>
              <a:t/>
            </a:r>
            <a:br>
              <a:rPr lang="cs-CZ" sz="5300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2132856"/>
            <a:ext cx="7620000" cy="438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46327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sz="4000" dirty="0" smtClean="0"/>
          </a:p>
          <a:p>
            <a:pPr marL="0" indent="0" algn="ctr">
              <a:buNone/>
            </a:pPr>
            <a:endParaRPr lang="cs-CZ" sz="4000" dirty="0"/>
          </a:p>
          <a:p>
            <a:pPr marL="0" indent="0" algn="ctr">
              <a:buNone/>
            </a:pPr>
            <a:r>
              <a:rPr lang="cs-CZ" sz="4000" dirty="0" smtClean="0"/>
              <a:t>1. NAPIŠ DVA DRUHY POVRCHOVÉ VODY!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262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000" dirty="0"/>
              <a:t>2</a:t>
            </a:r>
            <a:r>
              <a:rPr lang="cs-CZ" sz="4000" dirty="0" smtClean="0"/>
              <a:t>. JAK SE NAZÝVÁ VODA, KTERÁ JE ZÁSOBÁRNOU PITNÉ VODY A TÉŽ JE VODOU MINERÁLNÍ?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183565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endParaRPr lang="cs-CZ" sz="4000" dirty="0" smtClean="0"/>
          </a:p>
          <a:p>
            <a:pPr algn="ctr"/>
            <a:endParaRPr lang="cs-CZ" sz="4000" dirty="0"/>
          </a:p>
          <a:p>
            <a:pPr marL="0" indent="0" algn="ctr">
              <a:buNone/>
            </a:pPr>
            <a:r>
              <a:rPr lang="cs-CZ" sz="4000" dirty="0" smtClean="0"/>
              <a:t>3. JAK SE NAZÝVÁ SPOJENÍ DVOU ŘEK?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42175470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000" dirty="0" smtClean="0"/>
              <a:t>4. JAK SE NAZÝVÁ MÍSTO, KDE SE ŘEKA VLÉVÁ DO MOŘE?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180917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000" dirty="0" smtClean="0"/>
              <a:t>5. JAK SE NAZÝVÁ TOK ŘEKY, KTERÝ JE VELKÝ A POMALÝ?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751965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000" dirty="0" smtClean="0"/>
              <a:t>6. JAK SE NAZÝVÁ VODNÍ NÁDRŽ, KTERÁ JE UMĚLE VYTVOŘENA ČLOVĚKEM?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266585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000" dirty="0" smtClean="0"/>
              <a:t>7. KTERÉ POVODÍ ČR CHYBÍ?</a:t>
            </a:r>
          </a:p>
          <a:p>
            <a:pPr marL="0" indent="0" algn="ctr">
              <a:buNone/>
            </a:pPr>
            <a:endParaRPr lang="cs-CZ" sz="4000" dirty="0"/>
          </a:p>
          <a:p>
            <a:pPr marL="0" indent="0" algn="ctr">
              <a:buNone/>
            </a:pPr>
            <a:r>
              <a:rPr lang="cs-CZ" sz="4000" dirty="0" smtClean="0"/>
              <a:t>POVODÍ LABE      POVODÍ ODRY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8522085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000" dirty="0" smtClean="0"/>
              <a:t>8. DO KTERÉHO MOŘE SE VLÉVÁ LABE?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879103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000" dirty="0" smtClean="0"/>
              <a:t>9. DO KTERÉHO MOŘE SE VLÉVÁ MORAVA?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839168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000" dirty="0" smtClean="0"/>
              <a:t>10. DO KTERÉHO MOŘE SE VLÉVÁ ODRA?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3870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6000" dirty="0" smtClean="0"/>
              <a:t>SPRÁVNÉ ODPOVĚDI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136194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4000" dirty="0" smtClean="0"/>
              <a:t>1. JEZERO   RYBNÍK   VODOPÁD POTOK     ŘEKA</a:t>
            </a:r>
          </a:p>
          <a:p>
            <a:pPr marL="0" indent="0" algn="ctr">
              <a:buNone/>
            </a:pPr>
            <a:r>
              <a:rPr lang="cs-CZ" sz="4000" dirty="0" smtClean="0"/>
              <a:t>2. PODZEMNÍ</a:t>
            </a:r>
          </a:p>
          <a:p>
            <a:pPr marL="0" indent="0" algn="ctr">
              <a:buNone/>
            </a:pPr>
            <a:r>
              <a:rPr lang="cs-CZ" sz="4000" dirty="0" smtClean="0"/>
              <a:t>3. SOUTOK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8827332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4000" dirty="0" smtClean="0"/>
              <a:t>4. ÚSTÍ</a:t>
            </a:r>
          </a:p>
          <a:p>
            <a:pPr marL="0" indent="0" algn="ctr">
              <a:buNone/>
            </a:pPr>
            <a:r>
              <a:rPr lang="cs-CZ" sz="4000" dirty="0" smtClean="0"/>
              <a:t>5. DOLNÍ</a:t>
            </a:r>
          </a:p>
          <a:p>
            <a:pPr marL="0" indent="0" algn="ctr">
              <a:buNone/>
            </a:pPr>
            <a:r>
              <a:rPr lang="cs-CZ" sz="4000" dirty="0" smtClean="0"/>
              <a:t>6. RYBNÍK     PŘEHRADA</a:t>
            </a:r>
          </a:p>
          <a:p>
            <a:pPr marL="0" indent="0" algn="ctr">
              <a:buNone/>
            </a:pPr>
            <a:r>
              <a:rPr lang="cs-CZ" sz="4000" dirty="0" smtClean="0"/>
              <a:t>7. POVODÍ MORAVY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6753839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000" dirty="0" smtClean="0"/>
              <a:t>8. SEVERNÍHO</a:t>
            </a:r>
          </a:p>
          <a:p>
            <a:pPr marL="0" indent="0" algn="ctr">
              <a:buNone/>
            </a:pPr>
            <a:r>
              <a:rPr lang="cs-CZ" sz="4000" dirty="0" smtClean="0"/>
              <a:t>9. ČERNÉHO</a:t>
            </a:r>
          </a:p>
          <a:p>
            <a:pPr marL="0" indent="0" algn="ctr">
              <a:buNone/>
            </a:pPr>
            <a:r>
              <a:rPr lang="cs-CZ" sz="4000" dirty="0" smtClean="0"/>
              <a:t>10. BALTSKÉHO</a:t>
            </a:r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/>
              <a:t>ZDROJ:</a:t>
            </a:r>
          </a:p>
          <a:p>
            <a:pPr marL="0" indent="0">
              <a:buNone/>
            </a:pPr>
            <a:r>
              <a:rPr lang="cs-CZ" sz="1200" dirty="0"/>
              <a:t>JAKUBEC, Karel. </a:t>
            </a:r>
            <a:r>
              <a:rPr lang="cs-CZ" sz="1200" dirty="0" err="1"/>
              <a:t>Soubor:Zvíkov</a:t>
            </a:r>
            <a:r>
              <a:rPr lang="cs-CZ" sz="1200" dirty="0"/>
              <a:t> 2.jpg. </a:t>
            </a:r>
            <a:r>
              <a:rPr lang="cs-CZ" sz="1200" i="1" dirty="0" err="1"/>
              <a:t>Wikipedia</a:t>
            </a:r>
            <a:r>
              <a:rPr lang="cs-CZ" sz="1200" dirty="0"/>
              <a:t> [online]. 21. 10. 2009 [cit. 2012-05-07]. Dostupné z</a:t>
            </a:r>
            <a:r>
              <a:rPr lang="cs-CZ" sz="1200" dirty="0" smtClean="0"/>
              <a:t>: </a:t>
            </a:r>
            <a:r>
              <a:rPr lang="cs-CZ" sz="1200" dirty="0">
                <a:hlinkClick r:id="rId3"/>
              </a:rPr>
              <a:t>http://cs.wikipedia.org/wiki/Soubor:Zv%C3%ADkov_2.jpg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021774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120</TotalTime>
  <Words>188</Words>
  <Application>Microsoft Office PowerPoint</Application>
  <PresentationFormat>Předvádění na obrazovce (4:3)</PresentationFormat>
  <Paragraphs>57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Cesta</vt:lpstr>
      <vt:lpstr>Tato práce je šířena pod licencí CC BY-SA 3.0. Odkazy a citace jsou platné k datu vytvoření této práce Škola: Základní škola Trávníky Otrokovice, příspěvková organizace Číslo projektu: CZ.1.07/1.4.00/21.2637 Název výukového materiálu: Vodstvo ČR – Vodní nádrže Autor: Mgr. Aleš Kočenda Vytvořeno: 7. května 2012 Ročník: ČTVRTÝ Vzdělávací oblast: ČLOVĚK A JEHO SVĚT Vzdělávací obor: VLASTIVĚDA Tematický okruh: MÍSTO, KDE ŽIJEME Téma: VODSTVO ČR Pomůcky: Dataprojektor, NOTEBOOK, sešit, propiska Anotace: materiál se použije jako test pro ověření znalostí vlastní texty: texty jsou vlastní originální tvorbou autora Materiál je určen pro bezplatné používání na všech typech škol a školských zařízeních. Jakékoliv další využití podléhá autorskému zákonu.   </vt:lpstr>
      <vt:lpstr>VODSTVO ČR + VODNÍ NÁDRŽE 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Škola: Základní škola Trávníky Otrokovice, příspěvková organizace Číslo projektu: CZ.1.07/1.4.00/21.2637 Název výukového materiálu: Vodstvo ČR - Nádrže Autor: Mgr. Aleš Kočenda Vytvořeno: Ročník: Vzdělávací oblast: Vzdělávací obor: Tematický okruh: Téma: Pomůcky: Anotace:</dc:title>
  <dc:creator>kocenda</dc:creator>
  <cp:lastModifiedBy>hornakova</cp:lastModifiedBy>
  <cp:revision>22</cp:revision>
  <dcterms:created xsi:type="dcterms:W3CDTF">2012-05-13T05:40:22Z</dcterms:created>
  <dcterms:modified xsi:type="dcterms:W3CDTF">2013-06-25T20:46:21Z</dcterms:modified>
</cp:coreProperties>
</file>