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759025-D285-49DB-890D-6298CDBE7D3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943C7A-E7EB-4E9D-B7F7-920466F6E6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C5%9Anie%C5%BCka_z_zachodu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700807"/>
            <a:ext cx="8856984" cy="4392489"/>
          </a:xfrm>
        </p:spPr>
        <p:txBody>
          <a:bodyPr>
            <a:normAutofit fontScale="90000"/>
          </a:bodyPr>
          <a:lstStyle/>
          <a:p>
            <a:r>
              <a:rPr lang="cs-CZ" sz="1800" dirty="0">
                <a:solidFill>
                  <a:schemeClr val="tx1"/>
                </a:solidFill>
              </a:rPr>
              <a:t>Tato práce je šířena pod licencí CC BY-SA 3.0. Odkazy a citace jsou platné k datu vytvoření této práce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Název výukového materiálu: POČASÍ + PODNEBÍ + OPAKOVÁNÍ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Autor: Mgr. Aleš </a:t>
            </a:r>
            <a:r>
              <a:rPr lang="cs-CZ" sz="1800" dirty="0" err="1" smtClean="0">
                <a:solidFill>
                  <a:schemeClr val="tx1"/>
                </a:solidFill>
              </a:rPr>
              <a:t>Kočenda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Vytvořeno: </a:t>
            </a:r>
            <a:r>
              <a:rPr lang="cs-CZ" sz="1800" dirty="0">
                <a:solidFill>
                  <a:schemeClr val="tx1"/>
                </a:solidFill>
              </a:rPr>
              <a:t>8</a:t>
            </a:r>
            <a:r>
              <a:rPr lang="cs-CZ" sz="1800" dirty="0" smtClean="0">
                <a:solidFill>
                  <a:schemeClr val="tx1"/>
                </a:solidFill>
              </a:rPr>
              <a:t>. května 2012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Ročník: Čtvrtý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oblast: ČLOVĚK A JEHO SVĚT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obor: VLASTIVĚDA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Tematický okruh: MÍSTO, KDE ŽIJEME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Téma: POČASÍ A PODNEBÍ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Pomůcky: DATAPROJEKTOR, NOTEBOOK, SEŠIT, PROPISKA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vlastní texty: texty jsou vlastní originální tvorbou </a:t>
            </a:r>
            <a:r>
              <a:rPr lang="cs-CZ" sz="1800" dirty="0" smtClean="0">
                <a:solidFill>
                  <a:schemeClr val="tx1"/>
                </a:solidFill>
              </a:rPr>
              <a:t>autora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940152" y="6165304"/>
            <a:ext cx="2971056" cy="507504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  <a:latin typeface="+mj-lt"/>
              </a:rPr>
              <a:t>VY_32_INOVACE_18_21</a:t>
            </a:r>
            <a:endParaRPr lang="cs-CZ" sz="20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53008"/>
            <a:ext cx="4680520" cy="11720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56412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 POČASÍ + PODNEBÍ + OPAKOVÁNÍ</a:t>
            </a:r>
          </a:p>
          <a:p>
            <a:pPr marL="0" indent="0" algn="ctr">
              <a:buNone/>
            </a:pPr>
            <a:endParaRPr lang="cs-CZ" sz="4000" dirty="0" smtClean="0"/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endParaRPr lang="cs-CZ" sz="40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04864"/>
            <a:ext cx="5688632" cy="4266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9262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1. CO JE TO POČASÍ?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5646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2. NAPIŠ DVĚ VĚCI, KTERÉ OVLIVŇUJÍ POČASÍ?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319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3. CO JE TO PODNEBÍ?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4599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4. NAPIŠ JEDNU VĚC, ČÍM JE PODNEBÍ DÁNO!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64193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5. V KTERÉM PODNEBNÉM PÁSMU SE NACHÁZÍ ČR?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07397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6. STŘÍDAJÍ SE V ČR VŠECHNA ROČNÍ OBDOBÍ?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ANO                   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5632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7. JAK SE JMENUJE TATO ŘEKA?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V _ _ _ _ 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162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sz="4000" dirty="0" smtClean="0"/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8. JAK SE JMENUJE TOTO POHOŘÍ?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K _ _ _ _ _ _ E</a:t>
            </a:r>
          </a:p>
        </p:txBody>
      </p:sp>
    </p:spTree>
    <p:extLst>
      <p:ext uri="{BB962C8B-B14F-4D97-AF65-F5344CB8AC3E}">
        <p14:creationId xmlns:p14="http://schemas.microsoft.com/office/powerpoint/2010/main" val="3625251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9. JAK SE JMENUJE NEJVYŠŠÍ HORA ČR A KOLIK METRŮ MĚŘÍ?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28113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10. JAK SE JMENUJE DRUHÉ NEJVĚTŠÍ MĚSTO ČR?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68752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910787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700" dirty="0" smtClean="0"/>
              <a:t>1. OKAMŽITÝ STAV OVZDUŠÍ NA URČITÉM MÍSTĚ A ČASE</a:t>
            </a:r>
          </a:p>
          <a:p>
            <a:pPr marL="0" indent="0" algn="ctr">
              <a:buNone/>
            </a:pPr>
            <a:r>
              <a:rPr lang="cs-CZ" sz="4300" dirty="0" smtClean="0"/>
              <a:t>2. POLOHA MÍSTA NA </a:t>
            </a:r>
            <a:r>
              <a:rPr lang="cs-CZ" sz="4300" smtClean="0"/>
              <a:t>ZEMI    NADMOŘSKÁ VÝŠKA    TEPLOTA VZDUCHU    VODNÍ SRÁŽKY    SLUNEČNÍ </a:t>
            </a:r>
            <a:r>
              <a:rPr lang="cs-CZ" sz="4300" dirty="0" smtClean="0"/>
              <a:t>SVIT</a:t>
            </a:r>
          </a:p>
          <a:p>
            <a:pPr marL="0" indent="0" algn="ctr">
              <a:buNone/>
            </a:pPr>
            <a:r>
              <a:rPr lang="cs-CZ" sz="4700" dirty="0" smtClean="0"/>
              <a:t>3. OPAKUJÍCÍ SE POČASÍ NA URČITÉM MÍSTĚ</a:t>
            </a:r>
            <a:endParaRPr lang="cs-CZ" sz="4700" dirty="0"/>
          </a:p>
        </p:txBody>
      </p:sp>
    </p:spTree>
    <p:extLst>
      <p:ext uri="{BB962C8B-B14F-4D97-AF65-F5344CB8AC3E}">
        <p14:creationId xmlns:p14="http://schemas.microsoft.com/office/powerpoint/2010/main" val="217593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4. POLOHOU ČR     NADMOŘSKOU VÝŠKOU     ČLENITOSTÍ KRAJINY</a:t>
            </a:r>
          </a:p>
          <a:p>
            <a:pPr marL="0" indent="0" algn="ctr">
              <a:buNone/>
            </a:pPr>
            <a:r>
              <a:rPr lang="cs-CZ" sz="4000" dirty="0" smtClean="0"/>
              <a:t>5. MÍRNÉM</a:t>
            </a:r>
          </a:p>
          <a:p>
            <a:pPr marL="0" indent="0" algn="ctr">
              <a:buNone/>
            </a:pPr>
            <a:r>
              <a:rPr lang="cs-CZ" sz="4000" dirty="0" smtClean="0"/>
              <a:t>6. ANO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8389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497118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/>
              <a:t>7</a:t>
            </a:r>
            <a:r>
              <a:rPr lang="cs-CZ" sz="4000" dirty="0" smtClean="0"/>
              <a:t>. VLTAVA</a:t>
            </a:r>
          </a:p>
          <a:p>
            <a:pPr marL="0" indent="0" algn="ctr">
              <a:buNone/>
            </a:pPr>
            <a:r>
              <a:rPr lang="cs-CZ" sz="4000" dirty="0"/>
              <a:t>8</a:t>
            </a:r>
            <a:r>
              <a:rPr lang="cs-CZ" sz="4000" dirty="0" smtClean="0"/>
              <a:t>. KRKONOŠE</a:t>
            </a:r>
          </a:p>
          <a:p>
            <a:pPr marL="0" indent="0" algn="ctr">
              <a:buNone/>
            </a:pPr>
            <a:r>
              <a:rPr lang="cs-CZ" sz="4000" dirty="0" smtClean="0"/>
              <a:t>9. SNĚŽKA   1602 METRŮ</a:t>
            </a:r>
          </a:p>
          <a:p>
            <a:pPr marL="0" indent="0" algn="ctr">
              <a:buNone/>
            </a:pPr>
            <a:r>
              <a:rPr lang="cs-CZ" sz="4000" dirty="0" smtClean="0"/>
              <a:t>10. BRNO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cs-CZ" sz="1200" dirty="0"/>
              <a:t>DERBETH. </a:t>
            </a:r>
            <a:r>
              <a:rPr lang="cs-CZ" sz="1200" dirty="0" err="1"/>
              <a:t>Soubor:Śnieżka</a:t>
            </a:r>
            <a:r>
              <a:rPr lang="cs-CZ" sz="1200" dirty="0"/>
              <a:t> z zachodu.jpg.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6. 8. 2007 [cit. 2012-05-08]. Dostupné z</a:t>
            </a:r>
            <a:r>
              <a:rPr lang="cs-CZ" sz="1200" dirty="0" smtClean="0"/>
              <a:t>: </a:t>
            </a:r>
            <a:r>
              <a:rPr lang="cs-CZ" sz="1200" dirty="0">
                <a:hlinkClick r:id="rId3"/>
              </a:rPr>
              <a:t>http://cs.wikipedia.org/wiki/Soubor:%C5%9Anie%C5%BCka_z_zachodu.jpg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01344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166</TotalTime>
  <Words>207</Words>
  <Application>Microsoft Office PowerPoint</Application>
  <PresentationFormat>Předvádění na obrazovce (4:3)</PresentationFormat>
  <Paragraphs>60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Tato práce je šířena pod licencí CC BY-SA 3.0. Odkazy a citace jsou platné k datu vytvoření této práce Škola: Základní škola Trávníky Otrokovice, příspěvková organizace Číslo projektu: CZ.1.07/1.4.00/21.2637 Název výukového materiálu: POČASÍ + PODNEBÍ + OPAKOVÁNÍ Autor: Mgr. Aleš Kočenda Vytvořeno: 8. května 2012 Ročník: Čtvrtý Vzdělávací oblast: ČLOVĚK A JEHO SVĚT Vzdělávací obor: VLASTIVĚDA Tematický okruh: MÍSTO, KDE ŽIJEME Téma: POČASÍ A PODNEBÍ Pomůcky: DATAPROJEKTOR, NOTEBOOK, SEŠIT, PROPISKA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kocenda</dc:creator>
  <cp:lastModifiedBy>hornakova</cp:lastModifiedBy>
  <cp:revision>21</cp:revision>
  <dcterms:created xsi:type="dcterms:W3CDTF">2012-05-13T06:52:21Z</dcterms:created>
  <dcterms:modified xsi:type="dcterms:W3CDTF">2013-06-25T20:49:34Z</dcterms:modified>
</cp:coreProperties>
</file>