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FDA4DA-4A2D-4CC5-8A56-C265FA68ECC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5F345C-C2BC-44D2-8B8F-AE7D91B902D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oda_Superb_Silber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340769"/>
            <a:ext cx="9036496" cy="4320480"/>
          </a:xfrm>
        </p:spPr>
        <p:txBody>
          <a:bodyPr>
            <a:normAutofit fontScale="9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Tato práce je šířena pod licencí CC BY-SA 3.0. Odkazy a citace jsou platné k datu vytvoření této </a:t>
            </a:r>
            <a:r>
              <a:rPr lang="cs-CZ" sz="1800" dirty="0" smtClean="0">
                <a:solidFill>
                  <a:schemeClr val="tx1"/>
                </a:solidFill>
              </a:rPr>
              <a:t>práce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PŮDA + ZEMĚDĚLSTVÍ + NEROSTNÉ BOHATSTVÍ + VÝROBA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</a:t>
            </a:r>
            <a:r>
              <a:rPr lang="cs-CZ" sz="1800" dirty="0">
                <a:solidFill>
                  <a:schemeClr val="tx1"/>
                </a:solidFill>
              </a:rPr>
              <a:t>9</a:t>
            </a:r>
            <a:r>
              <a:rPr lang="cs-CZ" sz="1800" dirty="0" smtClean="0">
                <a:solidFill>
                  <a:schemeClr val="tx1"/>
                </a:solidFill>
              </a:rPr>
              <a:t>. KVĚTNA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ČLOVĚK A JEHO SVĚT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VLASTIVĚDA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MÍSTO, KDE ŽIJEME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PŮDA, ZEMĚDĚLSTVÍ, NEROSTNÉ BOHATSTVÍ, VÝROBA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NOTEBOOK, SEŠIT, PROPISKA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vlastní texty: texty jsou vlastní originální tvorbou </a:t>
            </a:r>
            <a:r>
              <a:rPr lang="cs-CZ" sz="1800" dirty="0" smtClean="0">
                <a:solidFill>
                  <a:schemeClr val="tx1"/>
                </a:solidFill>
              </a:rPr>
              <a:t>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96136" y="6237312"/>
            <a:ext cx="3024336" cy="458111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tx1"/>
                </a:solidFill>
                <a:latin typeface="+mj-lt"/>
              </a:rPr>
              <a:t>VY_32_INOVACE_19_21</a:t>
            </a:r>
            <a:endParaRPr lang="cs-CZ" sz="18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69976"/>
            <a:ext cx="4269507" cy="10691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262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400" dirty="0" smtClean="0"/>
              <a:t>PŮDA + ZEMĚDĚLSTVÍ + NEROSTNÉ BOHATSTVÍ + VÝROBA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17032"/>
            <a:ext cx="4032147" cy="2726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348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1. NAPIŠ DVĚ MOŽNOSTI, Z ČEHO VZNIKLA PŮDA!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3071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2. NAPIŠ DVĚ MOŽNOSTI, Z ČEHO JE PŮDA SLOŽENA!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3733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3. KTERÉ DVA DRUHY PŮDY CHYBÍ: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PÍSČITÁ     HLINITÁ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6633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4. CO JE TO ŽIVOČIŠNÁ VÝROBA?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5237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5. CO JE TO HUMUS?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56812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6. NAPIŠ TŘI ZÁSTUPCE NEROSTNÉHO BOHATSTVÍ!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67433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7. V KTERÉM MĚSTĚ SE PEČE PERNÍK?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PRAHA      BRNO      PLZEŇ   PARDUBICE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1944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8. V KTERÉM MĚSTĚ SE VYRÁBĚJÍ BOTY?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OPAVA   OSTRAVA   ZLÍN   ZNOJMO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9619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9. V KTERÉM MĚSTĚ SE VYRÁBĚJÍ AUTOMOBILY ZNAČKY ŠKODA?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AŠ   MLADÁ BOLESLAV   EŠ   SEMILY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89720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10. V KTERÉM MĚSTĚ SE VYRÁBÍ PORCELÁN?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OLOMOUC       KARLOVY VARY   JIČÍN       UHERSKÉ HRADIŠTĚ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9494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71856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1</a:t>
            </a:r>
            <a:r>
              <a:rPr lang="cs-CZ" dirty="0" smtClean="0"/>
              <a:t>. </a:t>
            </a:r>
            <a:r>
              <a:rPr lang="cs-CZ" sz="4000" dirty="0" smtClean="0"/>
              <a:t>ZVĚTRÁVÁNÍ   ROZPAD HORNIN   VZDUCH   TEPLOTA OVZDUŠÍ       KOŘENY ROSTLIN</a:t>
            </a:r>
          </a:p>
          <a:p>
            <a:pPr marL="0" indent="0" algn="ctr">
              <a:buNone/>
            </a:pPr>
            <a:r>
              <a:rPr lang="cs-CZ" sz="4000" dirty="0" smtClean="0"/>
              <a:t>2. PÍSEK   </a:t>
            </a:r>
            <a:r>
              <a:rPr lang="cs-CZ" sz="4000" smtClean="0"/>
              <a:t>DROBNÉ KAMÍNKY  ŠTĚRK </a:t>
            </a:r>
            <a:endParaRPr lang="cs-CZ" sz="4000" dirty="0" smtClean="0"/>
          </a:p>
          <a:p>
            <a:pPr marL="0" indent="0" algn="ctr">
              <a:buNone/>
            </a:pPr>
            <a:r>
              <a:rPr lang="cs-CZ" sz="4000" dirty="0" smtClean="0"/>
              <a:t>3. KAMENITÁ    VÁPENITÁ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56379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4. CHOV HOSPODÁŘSKÝCH ZVÍŘAT</a:t>
            </a:r>
          </a:p>
          <a:p>
            <a:pPr marL="0" indent="0" algn="ctr">
              <a:buNone/>
            </a:pPr>
            <a:r>
              <a:rPr lang="cs-CZ" sz="4000" dirty="0" smtClean="0"/>
              <a:t>5. NEJÚRODNĚJŠÍ ČÁST PŮDY</a:t>
            </a:r>
          </a:p>
          <a:p>
            <a:pPr marL="0" indent="0" algn="ctr">
              <a:buNone/>
            </a:pPr>
            <a:r>
              <a:rPr lang="cs-CZ" sz="4000" dirty="0" smtClean="0"/>
              <a:t>6. UHLÍ   VÁPENEC   KAOLÍN   SKLÁŘSKÝ PÍSEK   STAVEBNÍ KÁMEN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2999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7. PARDUBICE</a:t>
            </a:r>
          </a:p>
          <a:p>
            <a:pPr marL="0" indent="0" algn="ctr">
              <a:buNone/>
            </a:pPr>
            <a:r>
              <a:rPr lang="cs-CZ" sz="4000" dirty="0" smtClean="0"/>
              <a:t>8. ZLÍN</a:t>
            </a:r>
          </a:p>
          <a:p>
            <a:pPr marL="0" indent="0" algn="ctr">
              <a:buNone/>
            </a:pPr>
            <a:r>
              <a:rPr lang="cs-CZ" sz="4000" dirty="0" smtClean="0"/>
              <a:t>9. MLADÁ BOLESLAV</a:t>
            </a:r>
          </a:p>
          <a:p>
            <a:pPr marL="0" indent="0" algn="ctr">
              <a:buNone/>
            </a:pPr>
            <a:r>
              <a:rPr lang="cs-CZ" sz="4000" dirty="0" smtClean="0"/>
              <a:t>10. KARLOVY VARY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cs-CZ" sz="1200" dirty="0"/>
              <a:t>DOERFER. </a:t>
            </a:r>
            <a:r>
              <a:rPr lang="cs-CZ" sz="1200" dirty="0" err="1"/>
              <a:t>Soubor:Skoda</a:t>
            </a:r>
            <a:r>
              <a:rPr lang="cs-CZ" sz="1200" dirty="0"/>
              <a:t> Superb Silber.jpg.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13. 4. 2008 [cit. 2012-05-09]. Dostupné z: </a:t>
            </a:r>
            <a:r>
              <a:rPr lang="cs-CZ" sz="1200" dirty="0">
                <a:hlinkClick r:id="rId3"/>
              </a:rPr>
              <a:t>http://cs.wikipedia.org/wiki/Soubor:Skoda_Superb_Silber.jpg </a:t>
            </a:r>
            <a:r>
              <a:rPr lang="cs-CZ" sz="1200" dirty="0" smtClean="0"/>
              <a:t>	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0535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115</TotalTime>
  <Words>185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 Tato práce je šířena pod licencí CC BY-SA 3.0. Odkazy a citace jsou platné k datu vytvoření této práce Škola: Základní škola Trávníky Otrokovice, příspěvková organizace Číslo projektu: CZ.1.07/1.4.00/21.2637 Název výukového materiálu: PŮDA + ZEMĚDĚLSTVÍ + NEROSTNÉ BOHATSTVÍ + VÝROBA Autor: Mgr. Aleš Kočenda Vytvořeno: 9. KVĚTNA 2012 Ročník: Čtvrtý Vzdělávací oblast: ČLOVĚK A JEHO SVĚT Vzdělávací obor: VLASTIVĚDA Tematický okruh: MÍSTO, KDE ŽIJEME Téma: PŮDA, ZEMĚDĚLSTVÍ, NEROSTNÉ BOHATSTVÍ, VÝROBA Pomůcky: DATAPROJEKTOR, NOTEBOOK, SEŠIT, PROPISKA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Trávníky Otrokovice, příspěvková organizace Číslo projektu: CZ.1.07/1.4.00/21.2637 Název výukového materiálu: PŮDA + ZEMĚDĚLSTVÍ + NEROSTNÉ BOHATSTVÍ + VÝROBA Autor: Mgr. Aleš Kočenda Vytvořeno: 14. KVĚTNA 2012 Ročník: Čtvrtý Vzdělávací oblast: Vzdělávací obor: VLASTIVĚDA Tematický okruh: Téma: Pomůcky: DATAPROJEKTOR, SEŠIT, PROPISKA Anotace: DĚTI PROVEDOU TEST</dc:title>
  <dc:creator>kocenda</dc:creator>
  <cp:lastModifiedBy>hornakova</cp:lastModifiedBy>
  <cp:revision>22</cp:revision>
  <dcterms:created xsi:type="dcterms:W3CDTF">2012-05-13T11:22:36Z</dcterms:created>
  <dcterms:modified xsi:type="dcterms:W3CDTF">2013-06-25T20:51:59Z</dcterms:modified>
</cp:coreProperties>
</file>