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D0F866-FF8B-4375-8883-12B3F204B74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F4DB4-550C-499C-B420-5EEC73EABF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483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F4DB4-550C-499C-B420-5EEC73EABF4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004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F2434E1-2D04-4F26-B2B1-1367FB96629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19F6A88-0526-4C23-895C-23C52C41C6E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crown_jewels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124744"/>
            <a:ext cx="8350696" cy="4968552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Tato práce je šířena pod licencí CC BY-SA 3.0. Odkazy a citace jsou platné k datu vytvoření této práce.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PRŮMYSL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10.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Průmysl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SEŠIT, PROPISKA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vlastní texty: texty jsou vlastní originální tvorbou </a:t>
            </a:r>
            <a:r>
              <a:rPr lang="cs-CZ" sz="1800" dirty="0" smtClean="0">
                <a:solidFill>
                  <a:schemeClr val="tx1"/>
                </a:solidFill>
              </a:rPr>
              <a:t>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580112" y="6309320"/>
            <a:ext cx="2984376" cy="216024"/>
          </a:xfrm>
        </p:spPr>
        <p:txBody>
          <a:bodyPr>
            <a:noAutofit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VY_32_INOVACE_20_21</a:t>
            </a: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89783"/>
            <a:ext cx="3665132" cy="9177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7890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/>
          <a:lstStyle/>
          <a:p>
            <a:pPr marL="0" indent="0" algn="ctr">
              <a:buNone/>
            </a:pPr>
            <a:r>
              <a:rPr lang="cs-CZ" sz="7200" dirty="0" smtClean="0"/>
              <a:t>PRŮMYSL</a:t>
            </a:r>
          </a:p>
          <a:p>
            <a:pPr marL="0" indent="0" algn="ctr">
              <a:buNone/>
            </a:pPr>
            <a:endParaRPr lang="cs-CZ" sz="8000" dirty="0" smtClean="0"/>
          </a:p>
          <a:p>
            <a:pPr marL="0" indent="0" algn="ctr">
              <a:buNone/>
            </a:pPr>
            <a:endParaRPr lang="cs-CZ" sz="8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178" y="2276872"/>
            <a:ext cx="5715000" cy="437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088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CO JE ZÁKLADEM PRŮMYSLU?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71680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2. JAK SE JMENUJE PRŮMYSL, KTERÝ VYRÁBÍ: MLÉKO A ROHLÍKY?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4293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3. JAK SE JMENUJE PRŮMYSL, KTERÝ VYRÁBÍ: UTĚRKY, DEKY A OBLEČENÍ 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97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4. JAK SE JMENUJE PRŮMYSL, KTERÝ VYRÁBÍ: OBUV, RUKAVICE A KABELKY?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5361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5. JAK SE JMENUJE PRŮMYSL, KTERÝ VYRÁBÍ BARVY, LÉKY A BENZIN?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09465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6</a:t>
            </a:r>
            <a:r>
              <a:rPr lang="cs-CZ" sz="4400" dirty="0" smtClean="0"/>
              <a:t>. JAK SE JMENUJE PRŮMYSL, KTERÝ VYRÁBÍ: NÁBYTEK A HUDEBNÍ NÁSTROJE?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38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/>
              <a:t>7</a:t>
            </a:r>
            <a:r>
              <a:rPr lang="cs-CZ" sz="4000" dirty="0" smtClean="0"/>
              <a:t>. JAK SE JMENUJE PRŮMYSL, KTERÝ VYRÁBÍ: CEMENT, VÁPNO A CIHLY?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21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/>
              <a:t>8</a:t>
            </a:r>
            <a:r>
              <a:rPr lang="cs-CZ" sz="4000" dirty="0" smtClean="0"/>
              <a:t>. JAK SE JMENUJE PRŮMYSL, KTERÝ VYRÁBÍ: VÝROBKY ZE ŽELEZA   A  OCELI?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11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/>
              <a:t>9</a:t>
            </a:r>
            <a:r>
              <a:rPr lang="cs-CZ" sz="4000" dirty="0" smtClean="0"/>
              <a:t>. JAK SE JMENUJE PRŮMYSL, KTERÝ VYRÁBÍ: STROJE A JEJICH SOUČÁSTI?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728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10. JAK SE JMENUJE PRŮMYSL, KTERÝ VYRÁBÍ: HRNÍČKY</a:t>
            </a:r>
            <a:r>
              <a:rPr lang="cs-CZ" sz="4000" smtClean="0"/>
              <a:t>, TALÍŘE  </a:t>
            </a:r>
            <a:r>
              <a:rPr lang="cs-CZ" sz="4000" dirty="0" smtClean="0"/>
              <a:t>A  SKLO?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59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08456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1. VÝROBA</a:t>
            </a:r>
          </a:p>
          <a:p>
            <a:pPr marL="0" indent="0" algn="ctr">
              <a:buNone/>
            </a:pPr>
            <a:r>
              <a:rPr lang="cs-CZ" sz="4000" dirty="0" smtClean="0"/>
              <a:t>2. POTRAVINÁŘSKÝ</a:t>
            </a:r>
          </a:p>
          <a:p>
            <a:pPr marL="0" indent="0" algn="ctr">
              <a:buNone/>
            </a:pPr>
            <a:r>
              <a:rPr lang="cs-CZ" sz="4000" dirty="0" smtClean="0"/>
              <a:t>3. TEXTILNÍ  A  ODĚVNÍ</a:t>
            </a:r>
          </a:p>
          <a:p>
            <a:pPr marL="0" indent="0" algn="ctr">
              <a:buNone/>
            </a:pPr>
            <a:r>
              <a:rPr lang="cs-CZ" sz="4000" dirty="0" smtClean="0"/>
              <a:t>4. KOŽEDĚLNÝ</a:t>
            </a:r>
          </a:p>
        </p:txBody>
      </p:sp>
    </p:spTree>
    <p:extLst>
      <p:ext uri="{BB962C8B-B14F-4D97-AF65-F5344CB8AC3E}">
        <p14:creationId xmlns:p14="http://schemas.microsoft.com/office/powerpoint/2010/main" val="95060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5. CHEMICKÝ</a:t>
            </a:r>
          </a:p>
          <a:p>
            <a:pPr marL="0" indent="0" algn="ctr">
              <a:buNone/>
            </a:pPr>
            <a:r>
              <a:rPr lang="cs-CZ" sz="4400" dirty="0" smtClean="0"/>
              <a:t>6. DŘEVOZPRACUJÍCÍ</a:t>
            </a:r>
          </a:p>
          <a:p>
            <a:pPr marL="0" indent="0" algn="ctr">
              <a:buNone/>
            </a:pPr>
            <a:r>
              <a:rPr lang="cs-CZ" sz="4400" dirty="0" smtClean="0"/>
              <a:t>7. STAVEBNÍ</a:t>
            </a:r>
          </a:p>
        </p:txBody>
      </p:sp>
    </p:spTree>
    <p:extLst>
      <p:ext uri="{BB962C8B-B14F-4D97-AF65-F5344CB8AC3E}">
        <p14:creationId xmlns:p14="http://schemas.microsoft.com/office/powerpoint/2010/main" val="104946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8. HUTNÍ</a:t>
            </a:r>
          </a:p>
          <a:p>
            <a:pPr marL="0" indent="0" algn="ctr">
              <a:buNone/>
            </a:pPr>
            <a:r>
              <a:rPr lang="cs-CZ" sz="4000" dirty="0" smtClean="0"/>
              <a:t>9. STROJÍRENSKÝ</a:t>
            </a:r>
          </a:p>
          <a:p>
            <a:pPr marL="0" indent="0" algn="ctr">
              <a:buNone/>
            </a:pPr>
            <a:r>
              <a:rPr lang="cs-CZ" sz="4000" dirty="0" smtClean="0"/>
              <a:t>10. KERAMICKÝ  A  SKLÁŘSKÝ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cs-CZ" sz="1200" dirty="0"/>
              <a:t>LAMPRUS. </a:t>
            </a:r>
            <a:r>
              <a:rPr lang="cs-CZ" sz="1200" dirty="0" err="1"/>
              <a:t>Soubor:Czech</a:t>
            </a:r>
            <a:r>
              <a:rPr lang="cs-CZ" sz="1200" dirty="0"/>
              <a:t> </a:t>
            </a:r>
            <a:r>
              <a:rPr lang="cs-CZ" sz="1200" dirty="0" err="1"/>
              <a:t>crown</a:t>
            </a:r>
            <a:r>
              <a:rPr lang="cs-CZ" sz="1200" dirty="0"/>
              <a:t> jewels.jpg.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27. 2. 2011 [cit. 2012-05-10]. Dostupné z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http://cs.wikipedia.org/wiki/Soubor:Czech_crown_jewels.jpg</a:t>
            </a:r>
            <a:endParaRPr lang="cs-CZ" sz="1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40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127</TotalTime>
  <Words>214</Words>
  <Application>Microsoft Office PowerPoint</Application>
  <PresentationFormat>Předvádění na obrazovce (4:3)</PresentationFormat>
  <Paragraphs>54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PRŮMYSL Autor: Mgr. Aleš Kočenda Vytvořeno: 10. KVĚTNA 2012 Ročník: Čtvrtý Vzdělávací oblast: ČLOVĚK A JEHO SVĚT Vzdělávací obor: VLASTIVĚDA Tematický okruh: MÍSTO, KDE ŽIJEME Téma: Průmysl Pomůcky: DATAPROJEKTOR, SEŠIT, PROPISKA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Trávníky Otrokovice, příspěvková organizace Číslo projektu: CZ.1.07/1.4.00/21.2637 Název výukového materiálu: Autor: Mgr. Aleš Kočenda Vytvořeno: 22. KVĚTNA 2012 Ročník: Čtvrtý Vzdělávací oblast: Vzdělávací obor: VLASTIVĚDA Tematický okruh: Téma: Průmysl Pomůcky: DATAPROJEKTOR, SEŠIT, PROPISKA Anotace: DĚTI PROVEDOU TEST</dc:title>
  <dc:creator>kocenda</dc:creator>
  <cp:lastModifiedBy>hornakova</cp:lastModifiedBy>
  <cp:revision>18</cp:revision>
  <dcterms:created xsi:type="dcterms:W3CDTF">2012-05-22T10:11:27Z</dcterms:created>
  <dcterms:modified xsi:type="dcterms:W3CDTF">2013-06-25T20:54:07Z</dcterms:modified>
</cp:coreProperties>
</file>