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C6BC4-BB63-4774-9A7B-3AE9D1740DBF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E9E60-CA9C-41F7-B7FE-35930012851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files.ozahrade.webnode.cz/200000128-8011d810b8/zelenina.jpg" TargetMode="External"/><Relationship Id="rId13" Type="http://schemas.openxmlformats.org/officeDocument/2006/relationships/hyperlink" Target="http://blisty.cz/img.php?id=-3017&amp;size=250&amp;mg=0&amp;" TargetMode="External"/><Relationship Id="rId18" Type="http://schemas.openxmlformats.org/officeDocument/2006/relationships/hyperlink" Target="http://www.zamky-hrady.eu/img/hrady/1247426934.jpg" TargetMode="External"/><Relationship Id="rId3" Type="http://schemas.openxmlformats.org/officeDocument/2006/relationships/hyperlink" Target="http://www.czso.cz/xs/edicniplan.nsf/t/7F0041A02E/$File/20101109m001.jpg" TargetMode="External"/><Relationship Id="rId7" Type="http://schemas.openxmlformats.org/officeDocument/2006/relationships/hyperlink" Target="http://botanika.wendys.cz/cherbar/prew/q557.jpg" TargetMode="External"/><Relationship Id="rId12" Type="http://schemas.openxmlformats.org/officeDocument/2006/relationships/hyperlink" Target="http://www.autolemy.cz/fotky10860/fotos/_vyr_450plastove-lemy-skoda-octavia-II.jpg" TargetMode="External"/><Relationship Id="rId17" Type="http://schemas.openxmlformats.org/officeDocument/2006/relationships/hyperlink" Target="http://www.zamky-hrady.cz/1/img/konopiste_let2.jpg" TargetMode="External"/><Relationship Id="rId2" Type="http://schemas.openxmlformats.org/officeDocument/2006/relationships/hyperlink" Target="http://www.jninterier.cz/img/mapa-cr-large.png" TargetMode="External"/><Relationship Id="rId16" Type="http://schemas.openxmlformats.org/officeDocument/2006/relationships/hyperlink" Target="http://www.ckvalaska.cz/wp-content/uploads/2011/05/Konepruske_jeskyn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z-pes.cz/bichon-frise/imag/chotouc.jpg" TargetMode="External"/><Relationship Id="rId11" Type="http://schemas.openxmlformats.org/officeDocument/2006/relationships/hyperlink" Target="http://www.madeta.cz/assets/images/vino_komplet2_350.jpg" TargetMode="External"/><Relationship Id="rId5" Type="http://schemas.openxmlformats.org/officeDocument/2006/relationships/hyperlink" Target="http://www.roadbook.cz/wp-content/uploads/IMG_2923.jpg" TargetMode="External"/><Relationship Id="rId15" Type="http://schemas.openxmlformats.org/officeDocument/2006/relationships/hyperlink" Target="http://www.praha-hotel-operator.cz/vylety-nadrazeny/bigimage260.jpeg" TargetMode="External"/><Relationship Id="rId10" Type="http://schemas.openxmlformats.org/officeDocument/2006/relationships/hyperlink" Target="http://www.ordinace.cz/img/text/kukurice_seta2_13505.jpg" TargetMode="External"/><Relationship Id="rId4" Type="http://schemas.openxmlformats.org/officeDocument/2006/relationships/hyperlink" Target="http://www.zemepis.com/images/slmapy/reky4.jpg" TargetMode="External"/><Relationship Id="rId9" Type="http://schemas.openxmlformats.org/officeDocument/2006/relationships/hyperlink" Target="http://cms.tvujdum.cz/userdata/images/30023jidlokrize2.jpg" TargetMode="External"/><Relationship Id="rId14" Type="http://schemas.openxmlformats.org/officeDocument/2006/relationships/hyperlink" Target="http://www.abcservice.cz/img_sortiment/sor_243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2348880"/>
            <a:ext cx="7232848" cy="3073896"/>
          </a:xfrm>
        </p:spPr>
        <p:txBody>
          <a:bodyPr>
            <a:normAutofit fontScale="92500"/>
          </a:bodyPr>
          <a:lstStyle/>
          <a:p>
            <a:r>
              <a:rPr lang="cs-CZ" dirty="0"/>
              <a:t>Název školy: ZŠ a MŠ </a:t>
            </a:r>
            <a:r>
              <a:rPr lang="cs-CZ" dirty="0" smtClean="0"/>
              <a:t>Zvole, okr. </a:t>
            </a:r>
            <a:r>
              <a:rPr lang="cs-CZ" smtClean="0"/>
              <a:t>Praha-západ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Mgr. Helena Špinarová</a:t>
            </a:r>
          </a:p>
          <a:p>
            <a:pPr>
              <a:spcBef>
                <a:spcPts val="0"/>
              </a:spcBef>
              <a:defRPr/>
            </a:pPr>
            <a:r>
              <a:rPr lang="cs-CZ" dirty="0"/>
              <a:t>Název: </a:t>
            </a:r>
            <a:r>
              <a:rPr lang="cs-CZ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VY_52_INOVACE_14 Středočeský kraj</a:t>
            </a:r>
            <a:endParaRPr lang="cs-CZ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/>
              <a:t>Téma: </a:t>
            </a:r>
            <a:r>
              <a:rPr lang="cs-CZ" dirty="0" smtClean="0"/>
              <a:t>Člověk a jeho svět - Vlastivěda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Číslo projektu: CZ.1.07/1.4.00/21.0305</a:t>
            </a:r>
          </a:p>
          <a:p>
            <a:endParaRPr lang="cs-CZ" dirty="0"/>
          </a:p>
        </p:txBody>
      </p:sp>
      <p:pic>
        <p:nvPicPr>
          <p:cNvPr id="4" name="Picture 2" descr="C:\Users\Lucka\Pictures\loga_cele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184" y="548680"/>
            <a:ext cx="8977802" cy="14563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642918"/>
            <a:ext cx="7100220" cy="435771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3357554" y="5643578"/>
            <a:ext cx="2786082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VE STŘEDNÍCH ČECHÁCH</a:t>
            </a:r>
            <a:endParaRPr lang="cs-CZ" sz="2800" dirty="0"/>
          </a:p>
        </p:txBody>
      </p:sp>
      <p:pic>
        <p:nvPicPr>
          <p:cNvPr id="8" name="Obrázek 7" descr="mapa2.bmp"/>
          <p:cNvPicPr>
            <a:picLocks noChangeAspect="1"/>
          </p:cNvPicPr>
          <p:nvPr/>
        </p:nvPicPr>
        <p:blipFill>
          <a:blip r:embed="rId3">
            <a:lum bright="2000"/>
          </a:blip>
          <a:stretch>
            <a:fillRect/>
          </a:stretch>
        </p:blipFill>
        <p:spPr>
          <a:xfrm>
            <a:off x="1142976" y="642918"/>
            <a:ext cx="7115175" cy="438150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428596" y="5643578"/>
            <a:ext cx="2786082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 ZÁPADNÍCH ČECHÁCH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15074" y="5643578"/>
            <a:ext cx="2786082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 JIŽNÍCH ČECHÁCH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14546" y="4929198"/>
            <a:ext cx="4737579" cy="584775"/>
          </a:xfrm>
          <a:prstGeom prst="rect">
            <a:avLst/>
          </a:prstGeom>
          <a:solidFill>
            <a:srgbClr val="FFFF00">
              <a:alpha val="42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V jaké části ČR leží váš kraj?</a:t>
            </a:r>
            <a:endParaRPr lang="cs-CZ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POVRCH STŘEDOČESKÉHO KRAJE</a:t>
            </a:r>
            <a:endParaRPr lang="cs-CZ" sz="2400" dirty="0"/>
          </a:p>
        </p:txBody>
      </p:sp>
      <p:pic>
        <p:nvPicPr>
          <p:cNvPr id="6" name="Obrázek 5" descr="středočeský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857232"/>
            <a:ext cx="6357982" cy="449529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428860" y="5429264"/>
            <a:ext cx="4392549" cy="461665"/>
          </a:xfrm>
          <a:prstGeom prst="rect">
            <a:avLst/>
          </a:prstGeom>
          <a:solidFill>
            <a:srgbClr val="FFFF00">
              <a:alpha val="39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Jak se jmenuje nížina podél Labe?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1827423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Labská nížina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08255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Polabská nížina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86116" y="6000768"/>
            <a:ext cx="201420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Vltavská nížina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3438" y="2143116"/>
            <a:ext cx="2082558" cy="461665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Polabská nížina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POVRCH STŘEDOČESKÉHO KRAJE</a:t>
            </a:r>
            <a:endParaRPr lang="cs-CZ" sz="2400" dirty="0"/>
          </a:p>
        </p:txBody>
      </p:sp>
      <p:pic>
        <p:nvPicPr>
          <p:cNvPr id="6" name="Obrázek 5" descr="středočeský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857232"/>
            <a:ext cx="6357982" cy="449529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071538" y="5357826"/>
            <a:ext cx="7688708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Jaká pahorkatina se rozprostírá na jihu Středočeského kraje?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760628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Středočeská pahorkatina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245615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/>
              <a:t>Střední pahorkatina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28992" y="6000768"/>
            <a:ext cx="2643206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Jihočeská pahorkatina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14744" y="4643446"/>
            <a:ext cx="2824491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Středočeská pahorkatina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POVRCH STŘEDOČESKÉHO KRAJE</a:t>
            </a:r>
            <a:endParaRPr lang="cs-CZ" sz="2400" dirty="0"/>
          </a:p>
        </p:txBody>
      </p:sp>
      <p:pic>
        <p:nvPicPr>
          <p:cNvPr id="6" name="Obrázek 5" descr="středočeský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857232"/>
            <a:ext cx="6357982" cy="449529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14480" y="5429264"/>
            <a:ext cx="5881097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Jaké pohoří je ve Středočeském kraji nejvyšší?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3042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Česká tabule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15278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Krkonoše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Brdská vrchovina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14546" y="4643446"/>
            <a:ext cx="2002984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Brdská vrchovina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POVRCH STŘEDOČESKÉHO KRAJE</a:t>
            </a:r>
            <a:endParaRPr lang="cs-CZ" sz="2400" dirty="0"/>
          </a:p>
        </p:txBody>
      </p:sp>
      <p:pic>
        <p:nvPicPr>
          <p:cNvPr id="6" name="Obrázek 5" descr="středočeský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857232"/>
            <a:ext cx="6357982" cy="449529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714480" y="5429264"/>
            <a:ext cx="5546711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Co zaujímá severovýchodní polovinu kraje?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3042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Česká tabule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03850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/>
              <a:t>Železné hory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České středohoří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14942" y="1285860"/>
            <a:ext cx="1538370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Česká tabule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ŘEKY STŘEDOČESKÉHO KRAJE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5357826"/>
            <a:ext cx="6911123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Která z uvedených řek protéká Středočeským krajem?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7170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Vltava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Ohře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Morava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7"/>
            <a:ext cx="7312001" cy="461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Obrázek 10" descr="VLTAVA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14356"/>
            <a:ext cx="7334250" cy="463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ŘEKY STŘEDOČESKÉHO KRAJE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5357826"/>
            <a:ext cx="6911123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Která z uvedených řek protéká Středočeským krajem?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7170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Blanice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Mže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Berounka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7"/>
            <a:ext cx="7312001" cy="461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Obrázek 11" descr="BEROUNKA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714356"/>
            <a:ext cx="7334250" cy="463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ŘEKY STŘEDOČESKÉHO KRAJE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5357826"/>
            <a:ext cx="6911123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Která z uvedených řek protéká Středočeským krajem?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7170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Lužnice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Sázava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Otava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7"/>
            <a:ext cx="7312001" cy="461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Obrázek 10" descr="sázava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14356"/>
            <a:ext cx="7334250" cy="463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ŘEKY STŘEDOČESKÉHO KRAJE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5357826"/>
            <a:ext cx="6911123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Která z uvedených řek protéká Středočeským krajem?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7170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Ohře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Labe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Orlice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7"/>
            <a:ext cx="7312001" cy="461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Obrázek 11" descr="labe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14356"/>
            <a:ext cx="7334250" cy="463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ŘEKY STŘEDOČESKÉHO KRAJE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5357826"/>
            <a:ext cx="6911123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Která z uvedených řek protéká Středočeským krajem?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7170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Metuje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Svitava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Jizera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7"/>
            <a:ext cx="7312001" cy="461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Obrázek 10" descr="jizera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14356"/>
            <a:ext cx="7334250" cy="463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ŘEKY STŘEDOČESKÉHO KRAJE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00166" y="5357826"/>
            <a:ext cx="6911123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Která z uvedených řek protéká Středočeským krajem?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7170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Cidlina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Bečva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Svratka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7"/>
            <a:ext cx="7312001" cy="461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Obrázek 11" descr="cidlina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14356"/>
            <a:ext cx="7334250" cy="4638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800" b="1" i="1" dirty="0" smtClean="0"/>
              <a:t>VODSTVO STŘEDOČESKÉHO KRAJE</a:t>
            </a:r>
            <a:endParaRPr lang="cs-CZ" sz="28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5786" y="4929198"/>
            <a:ext cx="7643866" cy="830997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Jak se nazývá vodní nádrž na řece </a:t>
            </a:r>
            <a:r>
              <a:rPr lang="cs-CZ" sz="2400" dirty="0" err="1" smtClean="0">
                <a:solidFill>
                  <a:srgbClr val="00B050"/>
                </a:solidFill>
              </a:rPr>
              <a:t>Želivce</a:t>
            </a:r>
            <a:r>
              <a:rPr lang="cs-CZ" sz="2400" dirty="0" smtClean="0">
                <a:solidFill>
                  <a:srgbClr val="00B050"/>
                </a:solidFill>
              </a:rPr>
              <a:t>, </a:t>
            </a:r>
          </a:p>
          <a:p>
            <a:r>
              <a:rPr lang="cs-CZ" sz="2400" dirty="0">
                <a:solidFill>
                  <a:srgbClr val="00B050"/>
                </a:solidFill>
              </a:rPr>
              <a:t> </a:t>
            </a:r>
            <a:r>
              <a:rPr lang="cs-CZ" sz="2400" dirty="0" smtClean="0">
                <a:solidFill>
                  <a:srgbClr val="00B050"/>
                </a:solidFill>
              </a:rPr>
              <a:t>                                          která zásobuje Prahu pitnou vodou?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10" y="6000768"/>
            <a:ext cx="207170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Orlík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Švihov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86050" y="6000768"/>
            <a:ext cx="328614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Slapy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857232"/>
            <a:ext cx="5772877" cy="3852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800" b="1" i="1" dirty="0" smtClean="0"/>
              <a:t>ZEMĚDĚLSTVÍ</a:t>
            </a:r>
            <a:endParaRPr lang="cs-CZ" sz="28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5786" y="4929198"/>
            <a:ext cx="7643866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50"/>
                </a:solidFill>
              </a:rPr>
              <a:t>Jak se jmenuje nejúrodnější oblast Středočeského kraje?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57224" y="6000768"/>
            <a:ext cx="271461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Polabská nížina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43636" y="6000768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Český kras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4744" y="6000768"/>
            <a:ext cx="23574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Povltaví</a:t>
            </a:r>
            <a:endParaRPr lang="cs-CZ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857232"/>
            <a:ext cx="6006384" cy="3829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758138" cy="582594"/>
          </a:xfrm>
        </p:spPr>
        <p:txBody>
          <a:bodyPr>
            <a:normAutofit/>
          </a:bodyPr>
          <a:lstStyle/>
          <a:p>
            <a:r>
              <a:rPr lang="cs-CZ" sz="2800" b="1" i="1" dirty="0" smtClean="0"/>
              <a:t>ZEMĚDĚLSTVÍ</a:t>
            </a:r>
            <a:endParaRPr lang="cs-CZ" sz="28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00100" y="785794"/>
            <a:ext cx="7643866" cy="461665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50"/>
                </a:solidFill>
              </a:rPr>
              <a:t>Co se zde pěstuje?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57224" y="3000372"/>
            <a:ext cx="271461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p</a:t>
            </a:r>
            <a:r>
              <a:rPr lang="cs-CZ" sz="2800" dirty="0" smtClean="0"/>
              <a:t>šenice, ječmen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57950" y="5429264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kukuřice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4744" y="5072074"/>
            <a:ext cx="23574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banány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86512" y="2214554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cukrovka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2910" y="5786454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zelenina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643306" y="3714752"/>
            <a:ext cx="250033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oves</a:t>
            </a:r>
            <a:endParaRPr lang="cs-CZ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428736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929066"/>
            <a:ext cx="24765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571612"/>
            <a:ext cx="19050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3214686"/>
            <a:ext cx="1871659" cy="1871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6929454" y="1000108"/>
            <a:ext cx="2000264" cy="26432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214290"/>
            <a:ext cx="3543296" cy="582594"/>
          </a:xfrm>
        </p:spPr>
        <p:txBody>
          <a:bodyPr>
            <a:normAutofit/>
          </a:bodyPr>
          <a:lstStyle/>
          <a:p>
            <a:r>
              <a:rPr lang="cs-CZ" sz="3200" b="1" i="1" dirty="0" smtClean="0"/>
              <a:t>PRŮMYSL</a:t>
            </a:r>
            <a:endParaRPr lang="cs-CZ" sz="32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7356" y="5500702"/>
            <a:ext cx="5429288" cy="523220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Klikni na dvojice, které k sobě patří: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14480" y="4500570"/>
            <a:ext cx="242889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Mladá Boleslav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14282" y="4500570"/>
            <a:ext cx="1357322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Mělník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4500570"/>
            <a:ext cx="285752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Kralupy n. Vltavou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15206" y="4500570"/>
            <a:ext cx="1785950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Český kras</a:t>
            </a:r>
            <a:endParaRPr lang="cs-CZ" sz="2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1214422"/>
            <a:ext cx="1666875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Obdélník 17"/>
          <p:cNvSpPr/>
          <p:nvPr/>
        </p:nvSpPr>
        <p:spPr>
          <a:xfrm>
            <a:off x="4643438" y="1000108"/>
            <a:ext cx="2214578" cy="26432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357422" y="1000108"/>
            <a:ext cx="2214578" cy="26432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1406" y="1000108"/>
            <a:ext cx="2214578" cy="26432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643050"/>
            <a:ext cx="2059713" cy="1380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571612"/>
            <a:ext cx="2071702" cy="1540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2306107" y="1408613"/>
            <a:ext cx="2309812" cy="177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33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214290"/>
            <a:ext cx="3543296" cy="582594"/>
          </a:xfrm>
        </p:spPr>
        <p:txBody>
          <a:bodyPr>
            <a:normAutofit fontScale="90000"/>
          </a:bodyPr>
          <a:lstStyle/>
          <a:p>
            <a:r>
              <a:rPr lang="cs-CZ" sz="3200" b="1" i="1" dirty="0" smtClean="0"/>
              <a:t>ZAJÍMAVOSTI KRAJE</a:t>
            </a:r>
            <a:endParaRPr lang="cs-CZ" sz="32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7356" y="6072206"/>
            <a:ext cx="5429288" cy="523220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Poznáš, co je na obrázku?</a:t>
            </a:r>
            <a:endParaRPr lang="cs-CZ" sz="2800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6677031" cy="5245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6643714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214290"/>
            <a:ext cx="3543296" cy="582594"/>
          </a:xfrm>
        </p:spPr>
        <p:txBody>
          <a:bodyPr>
            <a:normAutofit fontScale="90000"/>
          </a:bodyPr>
          <a:lstStyle/>
          <a:p>
            <a:r>
              <a:rPr lang="cs-CZ" sz="3200" b="1" i="1" dirty="0" smtClean="0"/>
              <a:t>ZAJÍMAVOSTI KRAJE</a:t>
            </a:r>
            <a:endParaRPr lang="cs-CZ" sz="32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7356" y="6072206"/>
            <a:ext cx="5429288" cy="523220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Poznáš, co je na obrázku?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6611693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214290"/>
            <a:ext cx="3543296" cy="582594"/>
          </a:xfrm>
        </p:spPr>
        <p:txBody>
          <a:bodyPr>
            <a:normAutofit fontScale="90000"/>
          </a:bodyPr>
          <a:lstStyle/>
          <a:p>
            <a:r>
              <a:rPr lang="cs-CZ" sz="3200" b="1" i="1" dirty="0" smtClean="0"/>
              <a:t>ZAJÍMAVOSTI KRAJE</a:t>
            </a:r>
            <a:endParaRPr lang="cs-CZ" sz="32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7356" y="6072206"/>
            <a:ext cx="5429288" cy="523220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Poznáš, co je na obrázku?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6672714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214290"/>
            <a:ext cx="3543296" cy="582594"/>
          </a:xfrm>
        </p:spPr>
        <p:txBody>
          <a:bodyPr>
            <a:normAutofit fontScale="90000"/>
          </a:bodyPr>
          <a:lstStyle/>
          <a:p>
            <a:r>
              <a:rPr lang="cs-CZ" sz="3200" b="1" i="1" dirty="0" smtClean="0"/>
              <a:t>ZAJÍMAVOSTI KRAJE</a:t>
            </a:r>
            <a:endParaRPr lang="cs-CZ" sz="32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7356" y="6072206"/>
            <a:ext cx="5429288" cy="523220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Poznáš, co je na obrázku?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6679433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14612" y="214290"/>
            <a:ext cx="3543296" cy="582594"/>
          </a:xfrm>
        </p:spPr>
        <p:txBody>
          <a:bodyPr>
            <a:normAutofit fontScale="90000"/>
          </a:bodyPr>
          <a:lstStyle/>
          <a:p>
            <a:r>
              <a:rPr lang="cs-CZ" sz="3200" b="1" i="1" dirty="0" smtClean="0"/>
              <a:t>ZAJÍMAVOSTI KRAJE</a:t>
            </a:r>
            <a:endParaRPr lang="cs-CZ" sz="3200" b="1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7356" y="6072206"/>
            <a:ext cx="5429288" cy="523220"/>
          </a:xfrm>
          <a:prstGeom prst="rect">
            <a:avLst/>
          </a:prstGeom>
          <a:solidFill>
            <a:srgbClr val="FFFF00">
              <a:alpha val="34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</a:rPr>
              <a:t>Poznáš, co je na obrázku?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142976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142976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142976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142976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142976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350043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50043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50043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50043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50043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457200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457200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57200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57200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457200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564357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64357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64357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64357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64357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715140" y="714356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715140" y="1857364"/>
            <a:ext cx="107157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6715140" y="4786322"/>
            <a:ext cx="107157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6715140" y="3786190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715140" y="2786058"/>
            <a:ext cx="107157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2214546" y="714356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214546" y="1857364"/>
            <a:ext cx="128588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2214546" y="4786322"/>
            <a:ext cx="1285884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2214546" y="3786190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2214546" y="278605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77556E-17 L -0.34497 0.0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46216 0.02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" y="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022E-16 L 0.01146 0.4840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07407E-6 L 0.82535 0.014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" y="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77556E-17 L 0.36858 0.008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3164E-6 L -0.00156 0.4835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2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0.49375 0.0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0.49375 -0.016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33333E-6 L -0.47396 -0.0106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37656 0.0009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29775 -0.0064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000"/>
                            </p:stCondLst>
                            <p:childTnLst>
                              <p:par>
                                <p:cTn id="5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34497 0.0671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00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093 L -0.34497 -0.0094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0"/>
                            </p:stCondLst>
                            <p:childTnLst>
                              <p:par>
                                <p:cTn id="6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58715 -0.0106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00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00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0156 0.650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6000"/>
                            </p:stCondLst>
                            <p:childTnLst>
                              <p:par>
                                <p:cTn id="76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022E-16 L 0.61093 0.00093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8000"/>
                            </p:stCondLst>
                            <p:childTnLst>
                              <p:par>
                                <p:cTn id="7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00347 -0.4789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0"/>
                            </p:stCondLst>
                            <p:childTnLst>
                              <p:par>
                                <p:cTn id="8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3148 L -0.57917 0.0312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0"/>
                            </p:stCondLst>
                            <p:childTnLst>
                              <p:par>
                                <p:cTn id="85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48844E-6 L -1.66667E-6 -0.33302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4000"/>
                            </p:stCondLst>
                            <p:childTnLst>
                              <p:par>
                                <p:cTn id="8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00451 -0.45787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6000"/>
                            </p:stCondLst>
                            <p:childTnLst>
                              <p:par>
                                <p:cTn id="9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32136 0.01041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000" dirty="0" smtClean="0"/>
              <a:t>Obrázky použity z:</a:t>
            </a:r>
          </a:p>
          <a:p>
            <a:pPr>
              <a:buNone/>
            </a:pPr>
            <a:r>
              <a:rPr lang="cs-CZ" sz="1000" dirty="0" smtClean="0">
                <a:hlinkClick r:id="rId2"/>
              </a:rPr>
              <a:t>http://www.</a:t>
            </a:r>
            <a:r>
              <a:rPr lang="cs-CZ" sz="1000" dirty="0" err="1" smtClean="0">
                <a:hlinkClick r:id="rId2"/>
              </a:rPr>
              <a:t>jninterier.cz</a:t>
            </a:r>
            <a:r>
              <a:rPr lang="cs-CZ" sz="1000" dirty="0" smtClean="0">
                <a:hlinkClick r:id="rId2"/>
              </a:rPr>
              <a:t>/</a:t>
            </a:r>
            <a:r>
              <a:rPr lang="cs-CZ" sz="1000" dirty="0" err="1" smtClean="0">
                <a:hlinkClick r:id="rId2"/>
              </a:rPr>
              <a:t>img</a:t>
            </a:r>
            <a:r>
              <a:rPr lang="cs-CZ" sz="1000" dirty="0" smtClean="0">
                <a:hlinkClick r:id="rId2"/>
              </a:rPr>
              <a:t>/mapa-</a:t>
            </a:r>
            <a:r>
              <a:rPr lang="cs-CZ" sz="1000" dirty="0" err="1" smtClean="0">
                <a:hlinkClick r:id="rId2"/>
              </a:rPr>
              <a:t>cr</a:t>
            </a:r>
            <a:r>
              <a:rPr lang="cs-CZ" sz="1000" dirty="0" smtClean="0">
                <a:hlinkClick r:id="rId2"/>
              </a:rPr>
              <a:t>-</a:t>
            </a:r>
            <a:r>
              <a:rPr lang="cs-CZ" sz="1000" dirty="0" err="1" smtClean="0">
                <a:hlinkClick r:id="rId2"/>
              </a:rPr>
              <a:t>large.png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3"/>
              </a:rPr>
              <a:t>http://www.</a:t>
            </a:r>
            <a:r>
              <a:rPr lang="cs-CZ" sz="1000" dirty="0" err="1" smtClean="0">
                <a:hlinkClick r:id="rId3"/>
              </a:rPr>
              <a:t>czso.cz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xs</a:t>
            </a:r>
            <a:r>
              <a:rPr lang="cs-CZ" sz="1000" dirty="0" smtClean="0">
                <a:hlinkClick r:id="rId3"/>
              </a:rPr>
              <a:t>/</a:t>
            </a:r>
            <a:r>
              <a:rPr lang="cs-CZ" sz="1000" dirty="0" err="1" smtClean="0">
                <a:hlinkClick r:id="rId3"/>
              </a:rPr>
              <a:t>edicniplan.nsf</a:t>
            </a:r>
            <a:r>
              <a:rPr lang="cs-CZ" sz="1000" dirty="0" smtClean="0">
                <a:hlinkClick r:id="rId3"/>
              </a:rPr>
              <a:t>/t/7F0041A02E/$</a:t>
            </a:r>
            <a:r>
              <a:rPr lang="cs-CZ" sz="1000" dirty="0" err="1" smtClean="0">
                <a:hlinkClick r:id="rId3"/>
              </a:rPr>
              <a:t>File</a:t>
            </a:r>
            <a:r>
              <a:rPr lang="cs-CZ" sz="1000" dirty="0" smtClean="0">
                <a:hlinkClick r:id="rId3"/>
              </a:rPr>
              <a:t>/20101109m001.jpg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4"/>
              </a:rPr>
              <a:t>http://www.</a:t>
            </a:r>
            <a:r>
              <a:rPr lang="cs-CZ" sz="1000" dirty="0" err="1" smtClean="0">
                <a:hlinkClick r:id="rId4"/>
              </a:rPr>
              <a:t>zemepis.com</a:t>
            </a:r>
            <a:r>
              <a:rPr lang="cs-CZ" sz="1000" dirty="0" smtClean="0">
                <a:hlinkClick r:id="rId4"/>
              </a:rPr>
              <a:t>/</a:t>
            </a:r>
            <a:r>
              <a:rPr lang="cs-CZ" sz="1000" dirty="0" err="1" smtClean="0">
                <a:hlinkClick r:id="rId4"/>
              </a:rPr>
              <a:t>images</a:t>
            </a:r>
            <a:r>
              <a:rPr lang="cs-CZ" sz="1000" dirty="0" smtClean="0">
                <a:hlinkClick r:id="rId4"/>
              </a:rPr>
              <a:t>/</a:t>
            </a:r>
            <a:r>
              <a:rPr lang="cs-CZ" sz="1000" dirty="0" err="1" smtClean="0">
                <a:hlinkClick r:id="rId4"/>
              </a:rPr>
              <a:t>slmapy</a:t>
            </a:r>
            <a:r>
              <a:rPr lang="cs-CZ" sz="1000" dirty="0" smtClean="0">
                <a:hlinkClick r:id="rId4"/>
              </a:rPr>
              <a:t>/reky4.jpg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5"/>
              </a:rPr>
              <a:t>http://www.</a:t>
            </a:r>
            <a:r>
              <a:rPr lang="cs-CZ" sz="1000" dirty="0" err="1" smtClean="0">
                <a:hlinkClick r:id="rId5"/>
              </a:rPr>
              <a:t>roadbook.cz</a:t>
            </a:r>
            <a:r>
              <a:rPr lang="cs-CZ" sz="1000" dirty="0" smtClean="0">
                <a:hlinkClick r:id="rId5"/>
              </a:rPr>
              <a:t>/</a:t>
            </a:r>
            <a:r>
              <a:rPr lang="cs-CZ" sz="1000" dirty="0" err="1" smtClean="0">
                <a:hlinkClick r:id="rId5"/>
              </a:rPr>
              <a:t>wp</a:t>
            </a:r>
            <a:r>
              <a:rPr lang="cs-CZ" sz="1000" dirty="0" smtClean="0">
                <a:hlinkClick r:id="rId5"/>
              </a:rPr>
              <a:t>-</a:t>
            </a:r>
            <a:r>
              <a:rPr lang="cs-CZ" sz="1000" dirty="0" err="1" smtClean="0">
                <a:hlinkClick r:id="rId5"/>
              </a:rPr>
              <a:t>content</a:t>
            </a:r>
            <a:r>
              <a:rPr lang="cs-CZ" sz="1000" dirty="0" smtClean="0">
                <a:hlinkClick r:id="rId5"/>
              </a:rPr>
              <a:t>/</a:t>
            </a:r>
            <a:r>
              <a:rPr lang="cs-CZ" sz="1000" dirty="0" err="1" smtClean="0">
                <a:hlinkClick r:id="rId5"/>
              </a:rPr>
              <a:t>uploads</a:t>
            </a:r>
            <a:r>
              <a:rPr lang="cs-CZ" sz="1000" dirty="0" smtClean="0">
                <a:hlinkClick r:id="rId5"/>
              </a:rPr>
              <a:t>/IMG_2923.jpg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6"/>
              </a:rPr>
              <a:t>http://www.</a:t>
            </a:r>
            <a:r>
              <a:rPr lang="cs-CZ" sz="1000" dirty="0" err="1" smtClean="0">
                <a:hlinkClick r:id="rId6"/>
              </a:rPr>
              <a:t>cz</a:t>
            </a:r>
            <a:r>
              <a:rPr lang="cs-CZ" sz="1000" dirty="0" smtClean="0">
                <a:hlinkClick r:id="rId6"/>
              </a:rPr>
              <a:t>-pes.</a:t>
            </a:r>
            <a:r>
              <a:rPr lang="cs-CZ" sz="1000" dirty="0" err="1" smtClean="0">
                <a:hlinkClick r:id="rId6"/>
              </a:rPr>
              <a:t>cz</a:t>
            </a:r>
            <a:r>
              <a:rPr lang="cs-CZ" sz="1000" dirty="0" smtClean="0">
                <a:hlinkClick r:id="rId6"/>
              </a:rPr>
              <a:t>/</a:t>
            </a:r>
            <a:r>
              <a:rPr lang="cs-CZ" sz="1000" dirty="0" err="1" smtClean="0">
                <a:hlinkClick r:id="rId6"/>
              </a:rPr>
              <a:t>bichon</a:t>
            </a:r>
            <a:r>
              <a:rPr lang="cs-CZ" sz="1000" dirty="0" smtClean="0">
                <a:hlinkClick r:id="rId6"/>
              </a:rPr>
              <a:t>-</a:t>
            </a:r>
            <a:r>
              <a:rPr lang="cs-CZ" sz="1000" dirty="0" err="1" smtClean="0">
                <a:hlinkClick r:id="rId6"/>
              </a:rPr>
              <a:t>frise</a:t>
            </a:r>
            <a:r>
              <a:rPr lang="cs-CZ" sz="1000" dirty="0" smtClean="0">
                <a:hlinkClick r:id="rId6"/>
              </a:rPr>
              <a:t>/imag/</a:t>
            </a:r>
            <a:r>
              <a:rPr lang="cs-CZ" sz="1000" dirty="0" err="1" smtClean="0">
                <a:hlinkClick r:id="rId6"/>
              </a:rPr>
              <a:t>chotouc.jpg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7"/>
              </a:rPr>
              <a:t>http://botanika.</a:t>
            </a:r>
            <a:r>
              <a:rPr lang="cs-CZ" sz="1000" dirty="0" err="1" smtClean="0">
                <a:hlinkClick r:id="rId7"/>
              </a:rPr>
              <a:t>wendys.cz</a:t>
            </a:r>
            <a:r>
              <a:rPr lang="cs-CZ" sz="1000" dirty="0" smtClean="0">
                <a:hlinkClick r:id="rId7"/>
              </a:rPr>
              <a:t>/</a:t>
            </a:r>
            <a:r>
              <a:rPr lang="cs-CZ" sz="1000" dirty="0" err="1" smtClean="0">
                <a:hlinkClick r:id="rId7"/>
              </a:rPr>
              <a:t>cherbar</a:t>
            </a:r>
            <a:r>
              <a:rPr lang="cs-CZ" sz="1000" dirty="0" smtClean="0">
                <a:hlinkClick r:id="rId7"/>
              </a:rPr>
              <a:t>/</a:t>
            </a:r>
            <a:r>
              <a:rPr lang="cs-CZ" sz="1000" dirty="0" err="1" smtClean="0">
                <a:hlinkClick r:id="rId7"/>
              </a:rPr>
              <a:t>prew</a:t>
            </a:r>
            <a:r>
              <a:rPr lang="cs-CZ" sz="1000" dirty="0" smtClean="0">
                <a:hlinkClick r:id="rId7"/>
              </a:rPr>
              <a:t>/q557.jpg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8"/>
              </a:rPr>
              <a:t>http://files.ozahrade.webnode.cz/200000128-8011d810b8/zelenina.jpg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9"/>
              </a:rPr>
              <a:t>http://cms.tvujdum.cz/userdata/images/30023jidlokrize2.jpg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0"/>
              </a:rPr>
              <a:t>http://www.ordinace.</a:t>
            </a:r>
            <a:r>
              <a:rPr lang="cs-CZ" sz="1000" dirty="0" err="1" smtClean="0">
                <a:hlinkClick r:id="rId10"/>
              </a:rPr>
              <a:t>cz</a:t>
            </a:r>
            <a:r>
              <a:rPr lang="cs-CZ" sz="1000" dirty="0" smtClean="0">
                <a:hlinkClick r:id="rId10"/>
              </a:rPr>
              <a:t>/</a:t>
            </a:r>
            <a:r>
              <a:rPr lang="cs-CZ" sz="1000" dirty="0" err="1" smtClean="0">
                <a:hlinkClick r:id="rId10"/>
              </a:rPr>
              <a:t>img</a:t>
            </a:r>
            <a:r>
              <a:rPr lang="cs-CZ" sz="1000" dirty="0" smtClean="0">
                <a:hlinkClick r:id="rId10"/>
              </a:rPr>
              <a:t>/text/</a:t>
            </a:r>
            <a:r>
              <a:rPr lang="cs-CZ" sz="1000" dirty="0" err="1" smtClean="0">
                <a:hlinkClick r:id="rId10"/>
              </a:rPr>
              <a:t>kukurice</a:t>
            </a:r>
            <a:r>
              <a:rPr lang="cs-CZ" sz="1000" dirty="0" smtClean="0">
                <a:hlinkClick r:id="rId10"/>
              </a:rPr>
              <a:t>_seta2_13505.jpg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1"/>
              </a:rPr>
              <a:t>http://www.</a:t>
            </a:r>
            <a:r>
              <a:rPr lang="cs-CZ" sz="1000" dirty="0" err="1" smtClean="0">
                <a:hlinkClick r:id="rId11"/>
              </a:rPr>
              <a:t>madeta.cz</a:t>
            </a:r>
            <a:r>
              <a:rPr lang="cs-CZ" sz="1000" dirty="0" smtClean="0">
                <a:hlinkClick r:id="rId11"/>
              </a:rPr>
              <a:t>/</a:t>
            </a:r>
            <a:r>
              <a:rPr lang="cs-CZ" sz="1000" dirty="0" err="1" smtClean="0">
                <a:hlinkClick r:id="rId11"/>
              </a:rPr>
              <a:t>assets</a:t>
            </a:r>
            <a:r>
              <a:rPr lang="cs-CZ" sz="1000" dirty="0" smtClean="0">
                <a:hlinkClick r:id="rId11"/>
              </a:rPr>
              <a:t>/</a:t>
            </a:r>
            <a:r>
              <a:rPr lang="cs-CZ" sz="1000" dirty="0" err="1" smtClean="0">
                <a:hlinkClick r:id="rId11"/>
              </a:rPr>
              <a:t>images</a:t>
            </a:r>
            <a:r>
              <a:rPr lang="cs-CZ" sz="1000" dirty="0" smtClean="0">
                <a:hlinkClick r:id="rId11"/>
              </a:rPr>
              <a:t>/vino_komplet2_350.jpg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2"/>
              </a:rPr>
              <a:t>http://www.</a:t>
            </a:r>
            <a:r>
              <a:rPr lang="cs-CZ" sz="1000" dirty="0" err="1" smtClean="0">
                <a:hlinkClick r:id="rId12"/>
              </a:rPr>
              <a:t>autolemy.cz</a:t>
            </a:r>
            <a:r>
              <a:rPr lang="cs-CZ" sz="1000" dirty="0" smtClean="0">
                <a:hlinkClick r:id="rId12"/>
              </a:rPr>
              <a:t>/fotky10860/</a:t>
            </a:r>
            <a:r>
              <a:rPr lang="cs-CZ" sz="1000" dirty="0" err="1" smtClean="0">
                <a:hlinkClick r:id="rId12"/>
              </a:rPr>
              <a:t>fotos</a:t>
            </a:r>
            <a:r>
              <a:rPr lang="cs-CZ" sz="1000" dirty="0" smtClean="0">
                <a:hlinkClick r:id="rId12"/>
              </a:rPr>
              <a:t>/_</a:t>
            </a:r>
            <a:r>
              <a:rPr lang="cs-CZ" sz="1000" dirty="0" err="1" smtClean="0">
                <a:hlinkClick r:id="rId12"/>
              </a:rPr>
              <a:t>vyr</a:t>
            </a:r>
            <a:r>
              <a:rPr lang="cs-CZ" sz="1000" dirty="0" smtClean="0">
                <a:hlinkClick r:id="rId12"/>
              </a:rPr>
              <a:t>_450plastove-lemy-</a:t>
            </a:r>
            <a:r>
              <a:rPr lang="cs-CZ" sz="1000" dirty="0" err="1" smtClean="0">
                <a:hlinkClick r:id="rId12"/>
              </a:rPr>
              <a:t>skoda</a:t>
            </a:r>
            <a:r>
              <a:rPr lang="cs-CZ" sz="1000" dirty="0" smtClean="0">
                <a:hlinkClick r:id="rId12"/>
              </a:rPr>
              <a:t>-</a:t>
            </a:r>
            <a:r>
              <a:rPr lang="cs-CZ" sz="1000" dirty="0" err="1" smtClean="0">
                <a:hlinkClick r:id="rId12"/>
              </a:rPr>
              <a:t>octavia</a:t>
            </a:r>
            <a:r>
              <a:rPr lang="cs-CZ" sz="1000" dirty="0" smtClean="0">
                <a:hlinkClick r:id="rId12"/>
              </a:rPr>
              <a:t>-</a:t>
            </a:r>
            <a:r>
              <a:rPr lang="cs-CZ" sz="1000" dirty="0" err="1" smtClean="0">
                <a:hlinkClick r:id="rId12"/>
              </a:rPr>
              <a:t>II.jpg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3"/>
              </a:rPr>
              <a:t>http://blisty.cz/img.php?id=-3017&amp;size=250&amp;mg=0&amp;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4"/>
              </a:rPr>
              <a:t>http://www.</a:t>
            </a:r>
            <a:r>
              <a:rPr lang="cs-CZ" sz="1000" dirty="0" err="1" smtClean="0">
                <a:hlinkClick r:id="rId14"/>
              </a:rPr>
              <a:t>abcservice.cz</a:t>
            </a:r>
            <a:r>
              <a:rPr lang="cs-CZ" sz="1000" dirty="0" smtClean="0">
                <a:hlinkClick r:id="rId14"/>
              </a:rPr>
              <a:t>/</a:t>
            </a:r>
            <a:r>
              <a:rPr lang="cs-CZ" sz="1000" dirty="0" err="1" smtClean="0">
                <a:hlinkClick r:id="rId14"/>
              </a:rPr>
              <a:t>img</a:t>
            </a:r>
            <a:r>
              <a:rPr lang="cs-CZ" sz="1000" dirty="0" smtClean="0">
                <a:hlinkClick r:id="rId14"/>
              </a:rPr>
              <a:t>_sortiment/</a:t>
            </a:r>
            <a:r>
              <a:rPr lang="cs-CZ" sz="1000" dirty="0" err="1" smtClean="0">
                <a:hlinkClick r:id="rId14"/>
              </a:rPr>
              <a:t>sor</a:t>
            </a:r>
            <a:r>
              <a:rPr lang="cs-CZ" sz="1000" dirty="0" smtClean="0">
                <a:hlinkClick r:id="rId14"/>
              </a:rPr>
              <a:t>_2435.jpg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5"/>
              </a:rPr>
              <a:t>http://www.</a:t>
            </a:r>
            <a:r>
              <a:rPr lang="cs-CZ" sz="1000" dirty="0" err="1" smtClean="0">
                <a:hlinkClick r:id="rId15"/>
              </a:rPr>
              <a:t>praha</a:t>
            </a:r>
            <a:r>
              <a:rPr lang="cs-CZ" sz="1000" dirty="0" smtClean="0">
                <a:hlinkClick r:id="rId15"/>
              </a:rPr>
              <a:t>-hotel-</a:t>
            </a:r>
            <a:r>
              <a:rPr lang="cs-CZ" sz="1000" dirty="0" err="1" smtClean="0">
                <a:hlinkClick r:id="rId15"/>
              </a:rPr>
              <a:t>operator.cz</a:t>
            </a:r>
            <a:r>
              <a:rPr lang="cs-CZ" sz="1000" dirty="0" smtClean="0">
                <a:hlinkClick r:id="rId15"/>
              </a:rPr>
              <a:t>/</a:t>
            </a:r>
            <a:r>
              <a:rPr lang="cs-CZ" sz="1000" dirty="0" err="1" smtClean="0">
                <a:hlinkClick r:id="rId15"/>
              </a:rPr>
              <a:t>vylety</a:t>
            </a:r>
            <a:r>
              <a:rPr lang="cs-CZ" sz="1000" dirty="0" smtClean="0">
                <a:hlinkClick r:id="rId15"/>
              </a:rPr>
              <a:t>-</a:t>
            </a:r>
            <a:r>
              <a:rPr lang="cs-CZ" sz="1000" dirty="0" err="1" smtClean="0">
                <a:hlinkClick r:id="rId15"/>
              </a:rPr>
              <a:t>nadrazeny</a:t>
            </a:r>
            <a:r>
              <a:rPr lang="cs-CZ" sz="1000" dirty="0" smtClean="0">
                <a:hlinkClick r:id="rId15"/>
              </a:rPr>
              <a:t>/bigimage260.jpeg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6"/>
              </a:rPr>
              <a:t>http://www.</a:t>
            </a:r>
            <a:r>
              <a:rPr lang="cs-CZ" sz="1000" dirty="0" err="1" smtClean="0">
                <a:hlinkClick r:id="rId16"/>
              </a:rPr>
              <a:t>ckvalaska.cz</a:t>
            </a:r>
            <a:r>
              <a:rPr lang="cs-CZ" sz="1000" dirty="0" smtClean="0">
                <a:hlinkClick r:id="rId16"/>
              </a:rPr>
              <a:t>/</a:t>
            </a:r>
            <a:r>
              <a:rPr lang="cs-CZ" sz="1000" dirty="0" err="1" smtClean="0">
                <a:hlinkClick r:id="rId16"/>
              </a:rPr>
              <a:t>wp</a:t>
            </a:r>
            <a:r>
              <a:rPr lang="cs-CZ" sz="1000" dirty="0" smtClean="0">
                <a:hlinkClick r:id="rId16"/>
              </a:rPr>
              <a:t>-</a:t>
            </a:r>
            <a:r>
              <a:rPr lang="cs-CZ" sz="1000" dirty="0" err="1" smtClean="0">
                <a:hlinkClick r:id="rId16"/>
              </a:rPr>
              <a:t>content</a:t>
            </a:r>
            <a:r>
              <a:rPr lang="cs-CZ" sz="1000" dirty="0" smtClean="0">
                <a:hlinkClick r:id="rId16"/>
              </a:rPr>
              <a:t>/</a:t>
            </a:r>
            <a:r>
              <a:rPr lang="cs-CZ" sz="1000" dirty="0" err="1" smtClean="0">
                <a:hlinkClick r:id="rId16"/>
              </a:rPr>
              <a:t>uploads</a:t>
            </a:r>
            <a:r>
              <a:rPr lang="cs-CZ" sz="1000" dirty="0" smtClean="0">
                <a:hlinkClick r:id="rId16"/>
              </a:rPr>
              <a:t>/2011/05/</a:t>
            </a:r>
            <a:r>
              <a:rPr lang="cs-CZ" sz="1000" dirty="0" err="1" smtClean="0">
                <a:hlinkClick r:id="rId16"/>
              </a:rPr>
              <a:t>Konepruske</a:t>
            </a:r>
            <a:r>
              <a:rPr lang="cs-CZ" sz="1000" dirty="0" smtClean="0">
                <a:hlinkClick r:id="rId16"/>
              </a:rPr>
              <a:t>_</a:t>
            </a:r>
            <a:r>
              <a:rPr lang="cs-CZ" sz="1000" dirty="0" err="1" smtClean="0">
                <a:hlinkClick r:id="rId16"/>
              </a:rPr>
              <a:t>jeskyne.jpg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7"/>
              </a:rPr>
              <a:t>http://www.</a:t>
            </a:r>
            <a:r>
              <a:rPr lang="cs-CZ" sz="1000" dirty="0" err="1" smtClean="0">
                <a:hlinkClick r:id="rId17"/>
              </a:rPr>
              <a:t>zamky</a:t>
            </a:r>
            <a:r>
              <a:rPr lang="cs-CZ" sz="1000" dirty="0" smtClean="0">
                <a:hlinkClick r:id="rId17"/>
              </a:rPr>
              <a:t>-hrady.</a:t>
            </a:r>
            <a:r>
              <a:rPr lang="cs-CZ" sz="1000" dirty="0" err="1" smtClean="0">
                <a:hlinkClick r:id="rId17"/>
              </a:rPr>
              <a:t>cz</a:t>
            </a:r>
            <a:r>
              <a:rPr lang="cs-CZ" sz="1000" dirty="0" smtClean="0">
                <a:hlinkClick r:id="rId17"/>
              </a:rPr>
              <a:t>/1/</a:t>
            </a:r>
            <a:r>
              <a:rPr lang="cs-CZ" sz="1000" dirty="0" err="1" smtClean="0">
                <a:hlinkClick r:id="rId17"/>
              </a:rPr>
              <a:t>img</a:t>
            </a:r>
            <a:r>
              <a:rPr lang="cs-CZ" sz="1000" dirty="0" smtClean="0">
                <a:hlinkClick r:id="rId17"/>
              </a:rPr>
              <a:t>/</a:t>
            </a:r>
            <a:r>
              <a:rPr lang="cs-CZ" sz="1000" dirty="0" err="1" smtClean="0">
                <a:hlinkClick r:id="rId17"/>
              </a:rPr>
              <a:t>konopiste</a:t>
            </a:r>
            <a:r>
              <a:rPr lang="cs-CZ" sz="1000" dirty="0" smtClean="0">
                <a:hlinkClick r:id="rId17"/>
              </a:rPr>
              <a:t>_let2.jpg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hlinkClick r:id="rId18"/>
              </a:rPr>
              <a:t>http://www.</a:t>
            </a:r>
            <a:r>
              <a:rPr lang="cs-CZ" sz="1000" dirty="0" err="1" smtClean="0">
                <a:hlinkClick r:id="rId18"/>
              </a:rPr>
              <a:t>zamky</a:t>
            </a:r>
            <a:r>
              <a:rPr lang="cs-CZ" sz="1000" dirty="0" smtClean="0">
                <a:hlinkClick r:id="rId18"/>
              </a:rPr>
              <a:t>-hrady.</a:t>
            </a:r>
            <a:r>
              <a:rPr lang="cs-CZ" sz="1000" dirty="0" err="1" smtClean="0">
                <a:hlinkClick r:id="rId18"/>
              </a:rPr>
              <a:t>eu</a:t>
            </a:r>
            <a:r>
              <a:rPr lang="cs-CZ" sz="1000" dirty="0" smtClean="0">
                <a:hlinkClick r:id="rId18"/>
              </a:rPr>
              <a:t>/</a:t>
            </a:r>
            <a:r>
              <a:rPr lang="cs-CZ" sz="1000" dirty="0" err="1" smtClean="0">
                <a:hlinkClick r:id="rId18"/>
              </a:rPr>
              <a:t>img</a:t>
            </a:r>
            <a:r>
              <a:rPr lang="cs-CZ" sz="1000" dirty="0" smtClean="0">
                <a:hlinkClick r:id="rId18"/>
              </a:rPr>
              <a:t>/hrady/1247426934.jpg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/>
              <a:t>http://www.</a:t>
            </a:r>
            <a:r>
              <a:rPr lang="cs-CZ" sz="1000" dirty="0" err="1" smtClean="0"/>
              <a:t>zamky</a:t>
            </a:r>
            <a:r>
              <a:rPr lang="cs-CZ" sz="1000" dirty="0" smtClean="0"/>
              <a:t>-hrady.</a:t>
            </a:r>
            <a:r>
              <a:rPr lang="cs-CZ" sz="1000" dirty="0" err="1" smtClean="0"/>
              <a:t>eu</a:t>
            </a:r>
            <a:r>
              <a:rPr lang="cs-CZ" sz="1000" dirty="0" smtClean="0"/>
              <a:t>/</a:t>
            </a:r>
            <a:r>
              <a:rPr lang="cs-CZ" sz="1000" dirty="0" err="1" smtClean="0"/>
              <a:t>img</a:t>
            </a:r>
            <a:r>
              <a:rPr lang="cs-CZ" sz="1000" dirty="0" smtClean="0"/>
              <a:t>/hrady/1246733490.jpg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1000" dirty="0"/>
              <a:t> </a:t>
            </a:r>
            <a:r>
              <a:rPr lang="cs-CZ" sz="1000" dirty="0" smtClean="0"/>
              <a:t>  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365</Words>
  <Application>Microsoft Office PowerPoint</Application>
  <PresentationFormat>Předvádění na obrazovce (4:3)</PresentationFormat>
  <Paragraphs>132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Prezentace aplikace PowerPoint</vt:lpstr>
      <vt:lpstr>Prezentace aplikace PowerPoint</vt:lpstr>
      <vt:lpstr>POVRCH STŘEDOČESKÉHO KRAJE</vt:lpstr>
      <vt:lpstr>POVRCH STŘEDOČESKÉHO KRAJE</vt:lpstr>
      <vt:lpstr>POVRCH STŘEDOČESKÉHO KRAJE</vt:lpstr>
      <vt:lpstr>POVRCH STŘEDOČESKÉHO KRAJE</vt:lpstr>
      <vt:lpstr>ŘEKY STŘEDOČESKÉHO KRAJE</vt:lpstr>
      <vt:lpstr>ŘEKY STŘEDOČESKÉHO KRAJE</vt:lpstr>
      <vt:lpstr>ŘEKY STŘEDOČESKÉHO KRAJE</vt:lpstr>
      <vt:lpstr>ŘEKY STŘEDOČESKÉHO KRAJE</vt:lpstr>
      <vt:lpstr>ŘEKY STŘEDOČESKÉHO KRAJE</vt:lpstr>
      <vt:lpstr>ŘEKY STŘEDOČESKÉHO KRAJE</vt:lpstr>
      <vt:lpstr>VODSTVO STŘEDOČESKÉHO KRAJE</vt:lpstr>
      <vt:lpstr>ZEMĚDĚLSTVÍ</vt:lpstr>
      <vt:lpstr>ZEMĚDĚLSTVÍ</vt:lpstr>
      <vt:lpstr>PRŮMYSL</vt:lpstr>
      <vt:lpstr>ZAJÍMAVOSTI KRAJE</vt:lpstr>
      <vt:lpstr>ZAJÍMAVOSTI KRAJE</vt:lpstr>
      <vt:lpstr>ZAJÍMAVOSTI KRAJE</vt:lpstr>
      <vt:lpstr>ZAJÍMAVOSTI KRAJE</vt:lpstr>
      <vt:lpstr>ZAJÍMAVOSTI KRAJE</vt:lpstr>
      <vt:lpstr>Prezentace aplikace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Heli</dc:creator>
  <cp:lastModifiedBy>pc</cp:lastModifiedBy>
  <cp:revision>20</cp:revision>
  <dcterms:created xsi:type="dcterms:W3CDTF">2011-09-20T13:08:50Z</dcterms:created>
  <dcterms:modified xsi:type="dcterms:W3CDTF">2011-09-23T09:24:49Z</dcterms:modified>
</cp:coreProperties>
</file>