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0" r:id="rId2"/>
    <p:sldId id="261" r:id="rId3"/>
    <p:sldId id="257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</a:t>
          </a:r>
          <a:r>
            <a:rPr lang="cs-CZ" sz="1800" baseline="0" dirty="0" smtClean="0"/>
            <a:t> </a:t>
          </a:r>
          <a:r>
            <a:rPr lang="cs-CZ" sz="1800" baseline="0" dirty="0" smtClean="0"/>
            <a:t>VY_32_INOVACE_04_M-Zaokrouhlování </a:t>
          </a:r>
          <a:r>
            <a:rPr lang="cs-CZ" sz="1800" baseline="0" dirty="0" smtClean="0"/>
            <a:t>desetinných čísel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</a:t>
          </a:r>
          <a:r>
            <a:rPr lang="cs-CZ" sz="2000" smtClean="0"/>
            <a:t>:       Základní </a:t>
          </a:r>
          <a:r>
            <a:rPr lang="cs-CZ" sz="2000" dirty="0" smtClean="0"/>
            <a:t>škola J. E. Purkyně                                             		a Základní umělecká škola Libochovice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Jarošová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Zaokrouhlování desetinných čísel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CZ.1.07/1.4.00/21.2803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17ACA56-7660-4763-B64F-AD2276755FBA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EE4A435-60AC-4408-88A6-C8D9AD43A04D}" type="presOf" srcId="{D1B46980-6531-4606-95E6-44980827E919}" destId="{2BE915AB-18AA-4053-B92C-3BFC9ED204BB}" srcOrd="1" destOrd="0" presId="urn:microsoft.com/office/officeart/2005/8/layout/target3"/>
    <dgm:cxn modelId="{5A3C7579-DB4A-4779-910B-528C5F44A8F8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97076D4-11DA-4264-8E05-36D52E81AFAA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1A26F41-F0E6-4092-B394-FE767A355041}" type="presOf" srcId="{B651F6E3-6281-48DB-9319-2AEAFDAE7572}" destId="{6BB5E863-4638-4E1D-BFDE-399D028AC4ED}" srcOrd="1" destOrd="0" presId="urn:microsoft.com/office/officeart/2005/8/layout/target3"/>
    <dgm:cxn modelId="{33E9AB90-A9B0-4A22-BC2A-5A9D517F6765}" type="presOf" srcId="{D1B46980-6531-4606-95E6-44980827E919}" destId="{6140AFEC-043D-4C43-A2F9-D0F5331DF3A3}" srcOrd="0" destOrd="0" presId="urn:microsoft.com/office/officeart/2005/8/layout/target3"/>
    <dgm:cxn modelId="{5E50F4D8-A31F-4186-A6CE-E368D722F46C}" type="presOf" srcId="{D8197B8C-B260-4A16-BDF4-0947B075E274}" destId="{25B08C86-7E15-44DC-BE7F-FFB55DD49D12}" srcOrd="0" destOrd="0" presId="urn:microsoft.com/office/officeart/2005/8/layout/target3"/>
    <dgm:cxn modelId="{408D45CB-89D2-4638-88BE-D7946CB62F6F}" type="presOf" srcId="{757F3AB3-0718-4624-B441-E567A8F0AB56}" destId="{333A1088-737F-45CB-B68E-254E46348037}" srcOrd="0" destOrd="0" presId="urn:microsoft.com/office/officeart/2005/8/layout/target3"/>
    <dgm:cxn modelId="{D7BA724C-CDC5-4306-8335-BEFCC11F8659}" type="presOf" srcId="{B651F6E3-6281-48DB-9319-2AEAFDAE7572}" destId="{619D679B-A015-4ECF-8348-D1034C574F40}" srcOrd="0" destOrd="0" presId="urn:microsoft.com/office/officeart/2005/8/layout/target3"/>
    <dgm:cxn modelId="{0FD6E8EA-040A-494B-AA72-F4BE90F0B8B7}" type="presOf" srcId="{D8197B8C-B260-4A16-BDF4-0947B075E274}" destId="{5A5FFA88-C948-4069-8E93-59FA12366E83}" srcOrd="1" destOrd="0" presId="urn:microsoft.com/office/officeart/2005/8/layout/target3"/>
    <dgm:cxn modelId="{194C0BAC-11C9-432C-847F-647CEAA66F10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BB0C6BA-E89E-461B-A641-1B2EC247DFA3}" type="presParOf" srcId="{333A1088-737F-45CB-B68E-254E46348037}" destId="{F5ABB229-8D3B-4694-996A-96F23CF14429}" srcOrd="0" destOrd="0" presId="urn:microsoft.com/office/officeart/2005/8/layout/target3"/>
    <dgm:cxn modelId="{B84E86C1-8F6C-42D7-A22E-8D6379D41415}" type="presParOf" srcId="{333A1088-737F-45CB-B68E-254E46348037}" destId="{F41139FD-01EE-4571-8B17-4FB00FC51163}" srcOrd="1" destOrd="0" presId="urn:microsoft.com/office/officeart/2005/8/layout/target3"/>
    <dgm:cxn modelId="{D0278910-483C-46BB-96AA-350289AF5781}" type="presParOf" srcId="{333A1088-737F-45CB-B68E-254E46348037}" destId="{D005CE8C-CC26-4C3E-AC11-E15060ECD759}" srcOrd="2" destOrd="0" presId="urn:microsoft.com/office/officeart/2005/8/layout/target3"/>
    <dgm:cxn modelId="{824ED8A3-93CA-4269-94CB-CA6BFB0334DA}" type="presParOf" srcId="{333A1088-737F-45CB-B68E-254E46348037}" destId="{2C702D82-9B77-49B7-9568-BB8EB47C3372}" srcOrd="3" destOrd="0" presId="urn:microsoft.com/office/officeart/2005/8/layout/target3"/>
    <dgm:cxn modelId="{508FF83A-346C-4D21-9042-CC99574E43C8}" type="presParOf" srcId="{333A1088-737F-45CB-B68E-254E46348037}" destId="{A52A0455-90FF-4808-ABD0-F02540D31D5A}" srcOrd="4" destOrd="0" presId="urn:microsoft.com/office/officeart/2005/8/layout/target3"/>
    <dgm:cxn modelId="{DC157748-6483-4031-90E8-E2F3E5176EFE}" type="presParOf" srcId="{333A1088-737F-45CB-B68E-254E46348037}" destId="{6140AFEC-043D-4C43-A2F9-D0F5331DF3A3}" srcOrd="5" destOrd="0" presId="urn:microsoft.com/office/officeart/2005/8/layout/target3"/>
    <dgm:cxn modelId="{D9B52362-35E4-4B8D-BA55-EAC4E4500B19}" type="presParOf" srcId="{333A1088-737F-45CB-B68E-254E46348037}" destId="{9358AC05-5D7D-4327-9F80-1AD486AEA664}" srcOrd="6" destOrd="0" presId="urn:microsoft.com/office/officeart/2005/8/layout/target3"/>
    <dgm:cxn modelId="{BB362621-4D40-4A95-86D6-66A7BF8EA0B8}" type="presParOf" srcId="{333A1088-737F-45CB-B68E-254E46348037}" destId="{313FC574-E1CD-4FB4-B054-0B805CE0447D}" srcOrd="7" destOrd="0" presId="urn:microsoft.com/office/officeart/2005/8/layout/target3"/>
    <dgm:cxn modelId="{9453D6E8-8D24-42A1-9C22-10BB89AA9FDE}" type="presParOf" srcId="{333A1088-737F-45CB-B68E-254E46348037}" destId="{619D679B-A015-4ECF-8348-D1034C574F40}" srcOrd="8" destOrd="0" presId="urn:microsoft.com/office/officeart/2005/8/layout/target3"/>
    <dgm:cxn modelId="{6C73CA7E-03E2-4D3D-B224-EFF9F5477D4A}" type="presParOf" srcId="{333A1088-737F-45CB-B68E-254E46348037}" destId="{322283A8-4A27-4CDA-BAE3-F381106A9174}" srcOrd="9" destOrd="0" presId="urn:microsoft.com/office/officeart/2005/8/layout/target3"/>
    <dgm:cxn modelId="{CE22BE99-1219-440B-8549-87224EB80282}" type="presParOf" srcId="{333A1088-737F-45CB-B68E-254E46348037}" destId="{FFC9F71D-1B4F-4AD9-A4A6-86ADEFC8AF5C}" srcOrd="10" destOrd="0" presId="urn:microsoft.com/office/officeart/2005/8/layout/target3"/>
    <dgm:cxn modelId="{17AC58F5-9138-4AB2-8080-1D4CCE98C2C8}" type="presParOf" srcId="{333A1088-737F-45CB-B68E-254E46348037}" destId="{25B08C86-7E15-44DC-BE7F-FFB55DD49D12}" srcOrd="11" destOrd="0" presId="urn:microsoft.com/office/officeart/2005/8/layout/target3"/>
    <dgm:cxn modelId="{84A9E94A-546A-424A-9524-8AB94C92EC31}" type="presParOf" srcId="{333A1088-737F-45CB-B68E-254E46348037}" destId="{76644BE8-9D7C-4C09-B250-3D10AF48CBB7}" srcOrd="12" destOrd="0" presId="urn:microsoft.com/office/officeart/2005/8/layout/target3"/>
    <dgm:cxn modelId="{C0431D5B-D96D-44C7-9311-A865E05FE918}" type="presParOf" srcId="{333A1088-737F-45CB-B68E-254E46348037}" destId="{EE85B701-7295-41C0-BA7A-34D3756A2AE6}" srcOrd="13" destOrd="0" presId="urn:microsoft.com/office/officeart/2005/8/layout/target3"/>
    <dgm:cxn modelId="{B310F346-DDD3-48FC-9DD8-C3319722A7D4}" type="presParOf" srcId="{333A1088-737F-45CB-B68E-254E46348037}" destId="{8BEBB6EC-1DAA-4CAC-8A25-BC0FCBD5DBD5}" srcOrd="14" destOrd="0" presId="urn:microsoft.com/office/officeart/2005/8/layout/target3"/>
    <dgm:cxn modelId="{79C5232D-46B5-4C6F-8718-BC41069DEC0D}" type="presParOf" srcId="{333A1088-737F-45CB-B68E-254E46348037}" destId="{AED2198E-93D5-4001-81B4-73124B309672}" srcOrd="15" destOrd="0" presId="urn:microsoft.com/office/officeart/2005/8/layout/target3"/>
    <dgm:cxn modelId="{B4192D7B-2559-4DF9-B844-4166BDD77A21}" type="presParOf" srcId="{333A1088-737F-45CB-B68E-254E46348037}" destId="{2BE915AB-18AA-4053-B92C-3BFC9ED204BB}" srcOrd="16" destOrd="0" presId="urn:microsoft.com/office/officeart/2005/8/layout/target3"/>
    <dgm:cxn modelId="{69C006BA-53E1-4055-BCB3-7AD555D5A07D}" type="presParOf" srcId="{333A1088-737F-45CB-B68E-254E46348037}" destId="{6BB5E863-4638-4E1D-BFDE-399D028AC4ED}" srcOrd="17" destOrd="0" presId="urn:microsoft.com/office/officeart/2005/8/layout/target3"/>
    <dgm:cxn modelId="{B944A13E-B824-4C3B-82C0-8C573320A713}" type="presParOf" srcId="{333A1088-737F-45CB-B68E-254E46348037}" destId="{5A5FFA88-C948-4069-8E93-59FA12366E83}" srcOrd="18" destOrd="0" presId="urn:microsoft.com/office/officeart/2005/8/layout/target3"/>
    <dgm:cxn modelId="{68FCD1E7-8876-4E12-8D0B-80099561C07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312368" cy="331236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41249" y="0"/>
          <a:ext cx="6120680" cy="33123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</a:t>
          </a:r>
          <a:r>
            <a:rPr lang="cs-CZ" sz="2000" kern="1200" smtClean="0"/>
            <a:t>:       Základní </a:t>
          </a:r>
          <a:r>
            <a:rPr lang="cs-CZ" sz="2000" kern="1200" dirty="0" smtClean="0"/>
            <a:t>škola J. E. Purkyně                                             		a Základní umělecká škola Libochovice</a:t>
          </a:r>
          <a:endParaRPr lang="cs-CZ" sz="2000" kern="1200" dirty="0"/>
        </a:p>
      </dsp:txBody>
      <dsp:txXfrm>
        <a:off x="1641249" y="0"/>
        <a:ext cx="6120680" cy="529978"/>
      </dsp:txXfrm>
    </dsp:sp>
    <dsp:sp modelId="{A52A0455-90FF-4808-ABD0-F02540D31D5A}">
      <dsp:nvSpPr>
        <dsp:cNvPr id="0" name=""/>
        <dsp:cNvSpPr/>
      </dsp:nvSpPr>
      <dsp:spPr>
        <a:xfrm>
          <a:off x="347798" y="529978"/>
          <a:ext cx="2616770" cy="26167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56184" y="529978"/>
          <a:ext cx="6120680" cy="26167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Jarošová</a:t>
          </a:r>
          <a:endParaRPr lang="cs-CZ" sz="2000" kern="1200" dirty="0"/>
        </a:p>
      </dsp:txBody>
      <dsp:txXfrm>
        <a:off x="1656184" y="529978"/>
        <a:ext cx="6120680" cy="529978"/>
      </dsp:txXfrm>
    </dsp:sp>
    <dsp:sp modelId="{313FC574-E1CD-4FB4-B054-0B805CE0447D}">
      <dsp:nvSpPr>
        <dsp:cNvPr id="0" name=""/>
        <dsp:cNvSpPr/>
      </dsp:nvSpPr>
      <dsp:spPr>
        <a:xfrm>
          <a:off x="695597" y="1059957"/>
          <a:ext cx="1921173" cy="192117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56184" y="1059957"/>
          <a:ext cx="6120680" cy="19211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</a:t>
          </a:r>
          <a:r>
            <a:rPr lang="cs-CZ" sz="1800" kern="1200" baseline="0" dirty="0" smtClean="0"/>
            <a:t> </a:t>
          </a:r>
          <a:r>
            <a:rPr lang="cs-CZ" sz="1800" kern="1200" baseline="0" dirty="0" smtClean="0"/>
            <a:t>VY_32_INOVACE_04_M-Zaokrouhlování </a:t>
          </a:r>
          <a:r>
            <a:rPr lang="cs-CZ" sz="1800" kern="1200" baseline="0" dirty="0" smtClean="0"/>
            <a:t>desetinných čísel</a:t>
          </a:r>
          <a:endParaRPr lang="cs-CZ" sz="1800" kern="1200" dirty="0"/>
        </a:p>
      </dsp:txBody>
      <dsp:txXfrm>
        <a:off x="1656184" y="1059957"/>
        <a:ext cx="6120680" cy="529978"/>
      </dsp:txXfrm>
    </dsp:sp>
    <dsp:sp modelId="{FFC9F71D-1B4F-4AD9-A4A6-86ADEFC8AF5C}">
      <dsp:nvSpPr>
        <dsp:cNvPr id="0" name=""/>
        <dsp:cNvSpPr/>
      </dsp:nvSpPr>
      <dsp:spPr>
        <a:xfrm>
          <a:off x="1043395" y="1589936"/>
          <a:ext cx="1225576" cy="122557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656184" y="1589936"/>
          <a:ext cx="6120680" cy="12255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Zaokrouhlování desetinných čísel</a:t>
          </a:r>
          <a:endParaRPr lang="cs-CZ" sz="2000" kern="1200" dirty="0"/>
        </a:p>
      </dsp:txBody>
      <dsp:txXfrm>
        <a:off x="1656184" y="1589936"/>
        <a:ext cx="6120680" cy="529978"/>
      </dsp:txXfrm>
    </dsp:sp>
    <dsp:sp modelId="{EE85B701-7295-41C0-BA7A-34D3756A2AE6}">
      <dsp:nvSpPr>
        <dsp:cNvPr id="0" name=""/>
        <dsp:cNvSpPr/>
      </dsp:nvSpPr>
      <dsp:spPr>
        <a:xfrm>
          <a:off x="1391194" y="2119915"/>
          <a:ext cx="529978" cy="5299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56184" y="2119915"/>
          <a:ext cx="6120680" cy="5299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CZ.1.07/1.4.00/21.2803 </a:t>
          </a:r>
          <a:endParaRPr lang="cs-CZ" sz="2000" kern="1200" dirty="0"/>
        </a:p>
      </dsp:txBody>
      <dsp:txXfrm>
        <a:off x="1656184" y="2119915"/>
        <a:ext cx="6120680" cy="5299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C8864A-A197-4A86-A50A-150564913BC5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4498CD-0152-451E-A497-071857D66E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0179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4052A-9156-4C19-A807-AFEBA089DCD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A1C7-141C-4FB5-84B0-9AEEAD2E30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2778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4052A-9156-4C19-A807-AFEBA089DCD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A1C7-141C-4FB5-84B0-9AEEAD2E30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0742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4052A-9156-4C19-A807-AFEBA089DCD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A1C7-141C-4FB5-84B0-9AEEAD2E30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761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4052A-9156-4C19-A807-AFEBA089DCD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A1C7-141C-4FB5-84B0-9AEEAD2E30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0877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4052A-9156-4C19-A807-AFEBA089DCD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A1C7-141C-4FB5-84B0-9AEEAD2E30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026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4052A-9156-4C19-A807-AFEBA089DCD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A1C7-141C-4FB5-84B0-9AEEAD2E30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559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4052A-9156-4C19-A807-AFEBA089DCD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A1C7-141C-4FB5-84B0-9AEEAD2E30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3653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4052A-9156-4C19-A807-AFEBA089DCD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A1C7-141C-4FB5-84B0-9AEEAD2E30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6402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4052A-9156-4C19-A807-AFEBA089DCD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A1C7-141C-4FB5-84B0-9AEEAD2E30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9831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4052A-9156-4C19-A807-AFEBA089DCD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A1C7-141C-4FB5-84B0-9AEEAD2E30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9177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4052A-9156-4C19-A807-AFEBA089DCD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A1C7-141C-4FB5-84B0-9AEEAD2E30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1858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4052A-9156-4C19-A807-AFEBA089DCD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3A1C7-141C-4FB5-84B0-9AEEAD2E30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1008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53804243"/>
              </p:ext>
            </p:extLst>
          </p:nvPr>
        </p:nvGraphicFramePr>
        <p:xfrm>
          <a:off x="539552" y="692696"/>
          <a:ext cx="7776864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50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si procvičí své znalosti v zaokrouhlování desetinných čísel </a:t>
            </a:r>
            <a:r>
              <a:rPr lang="cs-CZ" smtClean="0"/>
              <a:t>na jednotky.</a:t>
            </a:r>
            <a:endParaRPr lang="cs-CZ" dirty="0" smtClean="0"/>
          </a:p>
          <a:p>
            <a:pPr marL="0" indent="0" algn="ctr">
              <a:buNone/>
            </a:pPr>
            <a:endParaRPr lang="cs-CZ" sz="4400" dirty="0" smtClean="0"/>
          </a:p>
          <a:p>
            <a:pPr marL="0" indent="0" algn="ctr">
              <a:buNone/>
            </a:pPr>
            <a:endParaRPr lang="cs-CZ" sz="4400" dirty="0" smtClean="0"/>
          </a:p>
          <a:p>
            <a:endParaRPr lang="cs-CZ" sz="4400" dirty="0"/>
          </a:p>
          <a:p>
            <a:pPr marL="0" indent="0" algn="ctr">
              <a:buNone/>
            </a:pPr>
            <a:r>
              <a:rPr lang="cs-CZ" sz="2400" dirty="0"/>
              <a:t>Autorem celého výukového materiálu je Mgr. Hana Jarošová</a:t>
            </a:r>
          </a:p>
        </p:txBody>
      </p:sp>
    </p:spTree>
    <p:extLst>
      <p:ext uri="{BB962C8B-B14F-4D97-AF65-F5344CB8AC3E}">
        <p14:creationId xmlns:p14="http://schemas.microsoft.com/office/powerpoint/2010/main" val="41666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Zaokrouhli na jednotky: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63888" y="1781199"/>
            <a:ext cx="1738536" cy="44973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3,49</a:t>
            </a:r>
          </a:p>
          <a:p>
            <a:pPr marL="0" indent="0">
              <a:buNone/>
            </a:pPr>
            <a:r>
              <a:rPr lang="cs-CZ" dirty="0" smtClean="0"/>
              <a:t>0,329</a:t>
            </a:r>
          </a:p>
          <a:p>
            <a:pPr marL="0" indent="0">
              <a:buNone/>
            </a:pPr>
            <a:r>
              <a:rPr lang="cs-CZ" dirty="0" smtClean="0"/>
              <a:t>11,11</a:t>
            </a:r>
          </a:p>
          <a:p>
            <a:pPr marL="0" indent="0">
              <a:buNone/>
            </a:pPr>
            <a:r>
              <a:rPr lang="cs-CZ" dirty="0" smtClean="0"/>
              <a:t>125,59</a:t>
            </a:r>
          </a:p>
          <a:p>
            <a:pPr marL="0" indent="0">
              <a:buNone/>
            </a:pPr>
            <a:r>
              <a:rPr lang="cs-CZ" dirty="0" smtClean="0"/>
              <a:t>97,32</a:t>
            </a:r>
          </a:p>
          <a:p>
            <a:pPr marL="0" indent="0">
              <a:buNone/>
            </a:pPr>
            <a:r>
              <a:rPr lang="cs-CZ" dirty="0" smtClean="0"/>
              <a:t>0,82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609600" y="1781200"/>
            <a:ext cx="1738536" cy="44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dirty="0" smtClean="0"/>
              <a:t>1,2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3,52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32,07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45,92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39,81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82,6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8450" y="5530850"/>
            <a:ext cx="3765550" cy="13271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644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79912" y="1781200"/>
            <a:ext cx="2520280" cy="442205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3,49 = 3</a:t>
            </a:r>
          </a:p>
          <a:p>
            <a:pPr marL="0" indent="0">
              <a:buNone/>
            </a:pPr>
            <a:r>
              <a:rPr lang="cs-CZ" dirty="0" smtClean="0"/>
              <a:t>0,329 = 0</a:t>
            </a:r>
          </a:p>
          <a:p>
            <a:pPr marL="0" indent="0">
              <a:buNone/>
            </a:pPr>
            <a:r>
              <a:rPr lang="cs-CZ" dirty="0" smtClean="0"/>
              <a:t>11,11 = 11</a:t>
            </a:r>
          </a:p>
          <a:p>
            <a:pPr marL="0" indent="0">
              <a:buNone/>
            </a:pPr>
            <a:r>
              <a:rPr lang="cs-CZ" dirty="0" smtClean="0"/>
              <a:t>125,59 = 126</a:t>
            </a:r>
          </a:p>
          <a:p>
            <a:pPr marL="0" indent="0">
              <a:buNone/>
            </a:pPr>
            <a:r>
              <a:rPr lang="cs-CZ" dirty="0" smtClean="0"/>
              <a:t>97,32 = 97</a:t>
            </a:r>
          </a:p>
          <a:p>
            <a:pPr marL="0" indent="0">
              <a:buNone/>
            </a:pPr>
            <a:r>
              <a:rPr lang="cs-CZ" dirty="0" smtClean="0"/>
              <a:t>0,82 = 1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609600" y="1781200"/>
            <a:ext cx="2018184" cy="44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dirty="0" smtClean="0"/>
              <a:t>1,2 = 1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3,52 = 4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32,07 = 32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45,92 = 46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39,81 = 40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82,6 = 83</a:t>
            </a: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8450" y="5530850"/>
            <a:ext cx="3765550" cy="13271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8806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107</Words>
  <Application>Microsoft Office PowerPoint</Application>
  <PresentationFormat>Předvádění na obrazovce (4:3)</PresentationFormat>
  <Paragraphs>38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ANOTACE</vt:lpstr>
      <vt:lpstr>Zaokrouhli na jednotky:</vt:lpstr>
      <vt:lpstr>Výsledky: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Škola</cp:lastModifiedBy>
  <cp:revision>9</cp:revision>
  <dcterms:created xsi:type="dcterms:W3CDTF">2011-10-18T18:24:23Z</dcterms:created>
  <dcterms:modified xsi:type="dcterms:W3CDTF">2012-02-29T18:08:11Z</dcterms:modified>
</cp:coreProperties>
</file>