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0"/>
  </p:notesMasterIdLst>
  <p:sldIdLst>
    <p:sldId id="354" r:id="rId2"/>
    <p:sldId id="355" r:id="rId3"/>
    <p:sldId id="283" r:id="rId4"/>
    <p:sldId id="294" r:id="rId5"/>
    <p:sldId id="293" r:id="rId6"/>
    <p:sldId id="284" r:id="rId7"/>
    <p:sldId id="282" r:id="rId8"/>
    <p:sldId id="3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otopa_sv%C4%9Bta" TargetMode="External"/><Relationship Id="rId3" Type="http://schemas.openxmlformats.org/officeDocument/2006/relationships/hyperlink" Target="http://cs.wikipedia.org/wiki/Arab%C5%A1tina" TargetMode="External"/><Relationship Id="rId7" Type="http://schemas.openxmlformats.org/officeDocument/2006/relationships/hyperlink" Target="http://cs.wikipedia.org/wiki/Babylon" TargetMode="External"/><Relationship Id="rId2" Type="http://schemas.openxmlformats.org/officeDocument/2006/relationships/hyperlink" Target="http://cs.wikipedia.org/wiki/Hebrej%C5%A1t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ebe" TargetMode="External"/><Relationship Id="rId5" Type="http://schemas.openxmlformats.org/officeDocument/2006/relationships/hyperlink" Target="http://cs.wikipedia.org/wiki/Genesis" TargetMode="External"/><Relationship Id="rId10" Type="http://schemas.openxmlformats.org/officeDocument/2006/relationships/hyperlink" Target="http://cs.wikipedia.org/wiki/Jazyk_(lingvistika)" TargetMode="External"/><Relationship Id="rId4" Type="http://schemas.openxmlformats.org/officeDocument/2006/relationships/hyperlink" Target="http://cs.wikipedia.org/wiki/Bible" TargetMode="External"/><Relationship Id="rId9" Type="http://schemas.openxmlformats.org/officeDocument/2006/relationships/hyperlink" Target="http://cs.wikipedia.org/wiki/%C4%8Clov%C4%9B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%C3%BD_ekumenick%C3%BD_p%C5%99eklad" TargetMode="External"/><Relationship Id="rId2" Type="http://schemas.openxmlformats.org/officeDocument/2006/relationships/hyperlink" Target="http://cs.wikipedia.org/wiki/Genesi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V&#253;ukov&#253;%20%20materi&#225;l-prezentace.ppt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ieter_Brueghe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DUM č.17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VY_32_INOVACE_IX.6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dob-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ilustrace k příběhu z dějin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0648"/>
            <a:ext cx="7920880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5471616" cy="1470025"/>
          </a:xfrm>
        </p:spPr>
        <p:txBody>
          <a:bodyPr/>
          <a:lstStyle/>
          <a:p>
            <a:r>
              <a:rPr lang="cs-CZ" dirty="0" smtClean="0"/>
              <a:t>                 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8062912" cy="1752600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cs-CZ" sz="4000" b="1" dirty="0" smtClean="0"/>
              <a:t>Výukový materiál má vést k zamyšlení nad činnostmi člověka  v průběhu staletí a jejich dopadem na život dalších generací. Rozvíjí  dovednost ilustrovat příběh.</a:t>
            </a:r>
            <a:endParaRPr lang="cs-CZ" sz="4000" b="1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572000"/>
          </a:xfrm>
        </p:spPr>
        <p:txBody>
          <a:bodyPr>
            <a:noAutofit/>
          </a:bodyPr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Babylonská </a:t>
            </a:r>
            <a:r>
              <a:rPr lang="cs-CZ" sz="2000" b="1" dirty="0"/>
              <a:t>věž (</a:t>
            </a:r>
            <a:r>
              <a:rPr lang="cs-CZ" sz="2000" b="1" u="sng" dirty="0">
                <a:hlinkClick r:id="rId2" tooltip="Hebrejština"/>
              </a:rPr>
              <a:t>hebrejsky</a:t>
            </a:r>
            <a:r>
              <a:rPr lang="cs-CZ" sz="2000" b="1" dirty="0"/>
              <a:t>: </a:t>
            </a:r>
            <a:r>
              <a:rPr lang="cs-CZ" sz="2000" b="1" dirty="0" err="1"/>
              <a:t>מגדל</a:t>
            </a:r>
            <a:r>
              <a:rPr lang="cs-CZ" sz="2000" b="1" dirty="0"/>
              <a:t> </a:t>
            </a:r>
            <a:r>
              <a:rPr lang="cs-CZ" sz="2000" b="1" dirty="0" err="1"/>
              <a:t>בבל</a:t>
            </a:r>
            <a:r>
              <a:rPr lang="cs-CZ" sz="2000" b="1" dirty="0"/>
              <a:t>‎, </a:t>
            </a:r>
            <a:r>
              <a:rPr lang="cs-CZ" sz="2000" b="1" i="1" dirty="0" err="1"/>
              <a:t>Migdal</a:t>
            </a:r>
            <a:r>
              <a:rPr lang="cs-CZ" sz="2000" b="1" i="1" dirty="0"/>
              <a:t> </a:t>
            </a:r>
            <a:r>
              <a:rPr lang="cs-CZ" sz="2000" b="1" i="1" dirty="0" err="1"/>
              <a:t>Bavel</a:t>
            </a:r>
            <a:r>
              <a:rPr lang="cs-CZ" sz="2000" b="1" dirty="0"/>
              <a:t>, </a:t>
            </a:r>
            <a:r>
              <a:rPr lang="cs-CZ" sz="2000" b="1" u="sng" dirty="0">
                <a:hlinkClick r:id="rId3" tooltip="Arabština"/>
              </a:rPr>
              <a:t>arabsky</a:t>
            </a:r>
            <a:r>
              <a:rPr lang="cs-CZ" sz="2000" b="1" dirty="0"/>
              <a:t>: </a:t>
            </a:r>
            <a:r>
              <a:rPr lang="cs-CZ" sz="2000" b="1" dirty="0" err="1"/>
              <a:t>برج</a:t>
            </a:r>
            <a:r>
              <a:rPr lang="cs-CZ" sz="2000" b="1" dirty="0"/>
              <a:t> </a:t>
            </a:r>
            <a:r>
              <a:rPr lang="cs-CZ" sz="2000" b="1" dirty="0" err="1"/>
              <a:t>بابل</a:t>
            </a:r>
            <a:r>
              <a:rPr lang="cs-CZ" sz="2000" b="1" dirty="0"/>
              <a:t>‎, </a:t>
            </a:r>
            <a:r>
              <a:rPr lang="cs-CZ" sz="2000" b="1" i="1" dirty="0" err="1"/>
              <a:t>Burj</a:t>
            </a:r>
            <a:r>
              <a:rPr lang="cs-CZ" sz="2000" b="1" i="1" dirty="0"/>
              <a:t> </a:t>
            </a:r>
            <a:r>
              <a:rPr lang="cs-CZ" sz="2000" b="1" i="1" dirty="0" err="1"/>
              <a:t>Babil</a:t>
            </a:r>
            <a:r>
              <a:rPr lang="cs-CZ" sz="2000" b="1" dirty="0"/>
              <a:t>) byla podle </a:t>
            </a:r>
            <a:r>
              <a:rPr lang="cs-CZ" sz="2000" b="1" u="sng" dirty="0">
                <a:hlinkClick r:id="rId4" tooltip="Bible"/>
              </a:rPr>
              <a:t>biblické</a:t>
            </a:r>
            <a:r>
              <a:rPr lang="cs-CZ" sz="2000" b="1" dirty="0"/>
              <a:t> knihy </a:t>
            </a:r>
            <a:r>
              <a:rPr lang="cs-CZ" sz="2000" b="1" u="sng" dirty="0">
                <a:hlinkClick r:id="rId5" tooltip="Genesis"/>
              </a:rPr>
              <a:t>Genesis</a:t>
            </a:r>
            <a:r>
              <a:rPr lang="cs-CZ" sz="2000" b="1" dirty="0"/>
              <a:t> ohromná budova, která měla sahat až do </a:t>
            </a:r>
            <a:r>
              <a:rPr lang="cs-CZ" sz="2000" b="1" u="sng" dirty="0">
                <a:hlinkClick r:id="rId6" tooltip="Nebe"/>
              </a:rPr>
              <a:t>nebe</a:t>
            </a:r>
            <a:r>
              <a:rPr lang="cs-CZ" sz="2000" b="1" dirty="0"/>
              <a:t>. Postavená na místě nazvaném Bábel, což je </a:t>
            </a:r>
            <a:r>
              <a:rPr lang="cs-CZ" sz="2000" b="1" u="sng" dirty="0">
                <a:hlinkClick r:id="rId2" tooltip="Hebrejština"/>
              </a:rPr>
              <a:t>hebrejské</a:t>
            </a:r>
            <a:r>
              <a:rPr lang="cs-CZ" sz="2000" b="1" dirty="0"/>
              <a:t> jméno pro </a:t>
            </a:r>
            <a:r>
              <a:rPr lang="cs-CZ" sz="2000" b="1" u="sng" dirty="0">
                <a:hlinkClick r:id="rId7" tooltip="Babylon"/>
              </a:rPr>
              <a:t>Babylon</a:t>
            </a:r>
            <a:r>
              <a:rPr lang="cs-CZ" sz="2000" b="1" dirty="0"/>
              <a:t>. Podle Bible byli všichni lidé v době po </a:t>
            </a:r>
            <a:r>
              <a:rPr lang="cs-CZ" sz="2000" b="1" u="sng" dirty="0">
                <a:hlinkClick r:id="rId8" tooltip="Potopa světa"/>
              </a:rPr>
              <a:t>potopě světa</a:t>
            </a:r>
            <a:r>
              <a:rPr lang="cs-CZ" sz="2000" b="1" dirty="0"/>
              <a:t> jednotní a mluvili společným jazykem. Lidé se rozhodli postavit město a věž až do nebe, aby sebe oslavili a nebyli rozptýleni po celé zemi. Věž tedy byla vystavěna k slávě </a:t>
            </a:r>
            <a:r>
              <a:rPr lang="cs-CZ" sz="2000" b="1" u="sng" dirty="0">
                <a:hlinkClick r:id="rId9" tooltip="Člověk"/>
              </a:rPr>
              <a:t>člověka</a:t>
            </a:r>
            <a:r>
              <a:rPr lang="cs-CZ" sz="2000" b="1" dirty="0"/>
              <a:t> nikoliv Boha. Bůh tehdy rozdělil dosud jediný lidský </a:t>
            </a:r>
            <a:r>
              <a:rPr lang="cs-CZ" sz="2000" b="1" u="sng" dirty="0">
                <a:hlinkClick r:id="rId10" tooltip="Jazyk (lingvistika)"/>
              </a:rPr>
              <a:t>jazyk</a:t>
            </a:r>
            <a:r>
              <a:rPr lang="cs-CZ" sz="2000" b="1" dirty="0"/>
              <a:t> ve více jazyků a rozehnal lidi po celé zemi, protože se mu nelíbilo, že by chrám měl patřit někomu jinému než jemu samotnému.</a:t>
            </a:r>
          </a:p>
          <a:p>
            <a:r>
              <a:rPr lang="cs-CZ" sz="2000" b="1" dirty="0"/>
              <a:t>Vyprávění podle Bible - </a:t>
            </a:r>
            <a:r>
              <a:rPr lang="cs-CZ" sz="2000" b="1" dirty="0" smtClean="0"/>
              <a:t>Genesis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623692141"/>
      </p:ext>
    </p:extLst>
  </p:cSld>
  <p:clrMapOvr>
    <a:masterClrMapping/>
  </p:clrMapOvr>
  <p:transition spd="med">
    <p:newsfla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72000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Celá </a:t>
            </a:r>
            <a:r>
              <a:rPr lang="cs-CZ" sz="2000" b="1" dirty="0"/>
              <a:t>země byla jednotná v řeči i v činech. Když táhli na východ, nalezli v zemi </a:t>
            </a:r>
            <a:r>
              <a:rPr lang="cs-CZ" sz="2000" b="1" dirty="0" err="1"/>
              <a:t>Šineáru</a:t>
            </a:r>
            <a:r>
              <a:rPr lang="cs-CZ" sz="2000" b="1" dirty="0"/>
              <a:t> pláň a usadili se tam. Tu si řekli vespolek: „Nuže, nadělejme cihel a důkladně je vypalme.“ Cihly měli místo kamene a asfalt místo hlíny. Nato řekli: „Nuže, vybudujme si město a věž, jejíž vrchol bude v nebi. Tak si učiníme jméno a nebudeme rozptýleni po celé zemi.“ I sestoupil Hospodin, aby zhlédl město i věž, které synové lidští budovali. Hospodin totiž řekl: „Hle, jsou jeden lid a všichni mají jednu řeč. A toto je teprve začátek jejich díla. Pak nebudou chtít ustoupit od ničeho, co si usmyslí provést. Nuže, sestoupíme a zmateme jim tam řeč, aby si navzájem nerozuměli.“ I rozehnal je Hospodin po celé zemi, takže upustili od budování města. Proto se jeho jméno nazývá Bábel (to je Zmatek), že tam Hospodin zmátl řeč veškeré země a lid rozehnal po celé zemi.</a:t>
            </a:r>
          </a:p>
          <a:p>
            <a:r>
              <a:rPr lang="cs-CZ" sz="2000" b="1" dirty="0"/>
              <a:t>– </a:t>
            </a:r>
            <a:r>
              <a:rPr lang="cs-CZ" sz="2000" b="1" u="sng" dirty="0">
                <a:hlinkClick r:id="rId2" tooltip="Genesis"/>
              </a:rPr>
              <a:t>Genesis</a:t>
            </a:r>
            <a:r>
              <a:rPr lang="cs-CZ" sz="2000" b="1" dirty="0"/>
              <a:t> 11,1-9 </a:t>
            </a:r>
            <a:r>
              <a:rPr lang="cs-CZ" sz="2000" b="1" u="sng" dirty="0">
                <a:hlinkClick r:id="rId3" tooltip="Český ekumenický překlad"/>
              </a:rPr>
              <a:t>CEP</a:t>
            </a:r>
            <a:endParaRPr lang="cs-CZ" sz="2000" b="1" dirty="0"/>
          </a:p>
          <a:p>
            <a:pPr marL="64008" indent="0">
              <a:buNone/>
            </a:pPr>
            <a:r>
              <a:rPr lang="cs-CZ" sz="20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623692141"/>
      </p:ext>
    </p:extLst>
  </p:cSld>
  <p:clrMapOvr>
    <a:masterClrMapping/>
  </p:clrMapOvr>
  <p:transition spd="med"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572000"/>
          </a:xfrm>
        </p:spPr>
        <p:txBody>
          <a:bodyPr>
            <a:no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>
              <a:buNone/>
            </a:pPr>
            <a:r>
              <a:rPr lang="cs-CZ" sz="2000" b="1" dirty="0" smtClean="0"/>
              <a:t>   - </a:t>
            </a:r>
            <a:r>
              <a:rPr lang="cs-CZ" sz="2000" b="1" dirty="0"/>
              <a:t>Babylonská věž, svatyně boha Merkura- (podezdívka vysoká 33m</a:t>
            </a:r>
            <a:r>
              <a:rPr lang="cs-CZ" sz="2000" b="1" dirty="0" smtClean="0"/>
              <a:t>, o </a:t>
            </a:r>
            <a:r>
              <a:rPr lang="cs-CZ" sz="2000" b="1" dirty="0"/>
              <a:t>straně 25m)</a:t>
            </a:r>
          </a:p>
          <a:p>
            <a:pPr marL="64008" indent="0">
              <a:buNone/>
            </a:pPr>
            <a:r>
              <a:rPr lang="cs-CZ" sz="2000" b="1" dirty="0"/>
              <a:t>   </a:t>
            </a:r>
            <a:r>
              <a:rPr lang="cs-CZ" sz="2000" b="1" dirty="0" smtClean="0"/>
              <a:t>- zahrady: budované na podezdívkách     </a:t>
            </a:r>
            <a:endParaRPr lang="cs-CZ" sz="2000" b="1" dirty="0"/>
          </a:p>
          <a:p>
            <a:pPr>
              <a:buNone/>
            </a:pPr>
            <a:r>
              <a:rPr lang="cs-CZ" sz="2000" b="1" dirty="0" smtClean="0"/>
              <a:t>   </a:t>
            </a:r>
            <a:r>
              <a:rPr lang="cs-CZ" sz="2000" b="1" dirty="0"/>
              <a:t>- visuté zahrady královny </a:t>
            </a:r>
            <a:r>
              <a:rPr lang="cs-CZ" sz="2000" b="1" dirty="0" smtClean="0"/>
              <a:t>Artemis </a:t>
            </a:r>
            <a:r>
              <a:rPr lang="cs-CZ" sz="2000" b="1" dirty="0"/>
              <a:t>(jeden z divů světa)</a:t>
            </a:r>
          </a:p>
          <a:p>
            <a:pPr marL="64008" indent="0">
              <a:buNone/>
            </a:pPr>
            <a:endParaRPr lang="cs-CZ" sz="2000" b="1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623692141"/>
      </p:ext>
    </p:extLst>
  </p:cSld>
  <p:clrMapOvr>
    <a:masterClrMapping/>
  </p:clrMapOvr>
  <p:transition spd="med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8000" dirty="0" smtClean="0"/>
              <a:t>  - známý </a:t>
            </a:r>
            <a:r>
              <a:rPr lang="cs-CZ" sz="8000" dirty="0" err="1"/>
              <a:t>Chammurapiho</a:t>
            </a:r>
            <a:r>
              <a:rPr lang="cs-CZ" sz="8000" dirty="0"/>
              <a:t> zákoník- stéla z kamene, která je pokryta textem 285 článků zákoníku. Reliéf znázorňuje </a:t>
            </a:r>
            <a:r>
              <a:rPr lang="cs-CZ" sz="8000" dirty="0" err="1"/>
              <a:t>Chammurapiho</a:t>
            </a:r>
            <a:r>
              <a:rPr lang="cs-CZ" sz="8000" dirty="0"/>
              <a:t> a boha </a:t>
            </a:r>
            <a:r>
              <a:rPr lang="cs-CZ" sz="8000" dirty="0" err="1"/>
              <a:t>Šamaše</a:t>
            </a:r>
            <a:r>
              <a:rPr lang="cs-CZ" sz="8000" dirty="0"/>
              <a:t>, jež vládci diktuje zákony</a:t>
            </a:r>
          </a:p>
          <a:p>
            <a:pPr>
              <a:buNone/>
            </a:pPr>
            <a:r>
              <a:rPr lang="cs-CZ" sz="8000" dirty="0"/>
              <a:t> </a:t>
            </a:r>
          </a:p>
          <a:p>
            <a:pPr>
              <a:buNone/>
            </a:pPr>
            <a:endParaRPr lang="cs-CZ" sz="8000" dirty="0"/>
          </a:p>
          <a:p>
            <a:pPr>
              <a:buNone/>
            </a:pPr>
            <a:r>
              <a:rPr lang="cs-CZ" sz="8000" dirty="0"/>
              <a:t>                                                                                              </a:t>
            </a:r>
          </a:p>
          <a:p>
            <a:pPr>
              <a:buNone/>
            </a:pPr>
            <a:r>
              <a:rPr lang="cs-CZ" sz="8000" dirty="0" smtClean="0"/>
              <a:t>  - </a:t>
            </a:r>
            <a:r>
              <a:rPr lang="cs-CZ" sz="8000" dirty="0" err="1"/>
              <a:t>Novobabylonská</a:t>
            </a:r>
            <a:r>
              <a:rPr lang="cs-CZ" sz="8000" dirty="0"/>
              <a:t> říše – 600 let př.n.l.. </a:t>
            </a:r>
            <a:r>
              <a:rPr lang="cs-CZ" sz="8000" dirty="0" smtClean="0"/>
              <a:t>– Díky </a:t>
            </a:r>
            <a:r>
              <a:rPr lang="cs-CZ" sz="8000" dirty="0" err="1" smtClean="0"/>
              <a:t>Nabukadnesarovi</a:t>
            </a:r>
            <a:r>
              <a:rPr lang="cs-CZ" sz="8000" dirty="0" smtClean="0"/>
              <a:t>   nově </a:t>
            </a:r>
            <a:r>
              <a:rPr lang="cs-CZ" sz="8000" dirty="0"/>
              <a:t>vybudován Babylón</a:t>
            </a:r>
            <a:r>
              <a:rPr lang="cs-CZ" sz="8000" dirty="0" smtClean="0"/>
              <a:t>.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1656069677"/>
      </p:ext>
    </p:extLst>
  </p:cSld>
  <p:clrMapOvr>
    <a:masterClrMapping/>
  </p:clrMapOvr>
  <p:transition spd="med"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pres?slideindex=1&amp;slidetitle=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71969" y="404664"/>
            <a:ext cx="10312521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55168" y="0"/>
            <a:ext cx="74888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600" b="1" dirty="0" smtClean="0"/>
              <a:t>Babylonská věž na obraze </a:t>
            </a:r>
            <a:r>
              <a:rPr lang="pl-PL" sz="1600" b="1" dirty="0" smtClean="0">
                <a:hlinkClick r:id="rId4" tooltip="Pieter Brueghel"/>
              </a:rPr>
              <a:t>Pietra Brueghela</a:t>
            </a:r>
            <a:r>
              <a:rPr lang="pl-PL" sz="1600" b="1" dirty="0" smtClean="0"/>
              <a:t> z roku 1563</a:t>
            </a:r>
            <a:endParaRPr lang="cs-CZ" sz="1600" b="1" dirty="0"/>
          </a:p>
        </p:txBody>
      </p:sp>
      <p:sp>
        <p:nvSpPr>
          <p:cNvPr id="5" name="Obdélník 4"/>
          <p:cNvSpPr/>
          <p:nvPr/>
        </p:nvSpPr>
        <p:spPr>
          <a:xfrm>
            <a:off x="144016" y="6165304"/>
            <a:ext cx="8820472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LEVELS ADJUSTED FROM FILE:PIETER_BRUEGEL_THE_ELDER_-_THE_TOWER_OF_BABEL_(VIENNA)_-_GOOGLE_ART_PROJECT.JPG, ORIGINALLY FROM GOOGLE ART PROJECT.. </a:t>
            </a:r>
            <a:r>
              <a:rPr lang="cs-CZ" sz="900" i="1" dirty="0" smtClean="0"/>
              <a:t>Soubor:</a:t>
            </a:r>
            <a:r>
              <a:rPr lang="cs-CZ" sz="900" i="1" dirty="0" err="1" smtClean="0"/>
              <a:t>Pieter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Bruegel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Elder</a:t>
            </a:r>
            <a:r>
              <a:rPr lang="cs-CZ" sz="900" i="1" dirty="0" smtClean="0"/>
              <a:t> -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Tower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of</a:t>
            </a:r>
            <a:r>
              <a:rPr lang="cs-CZ" sz="900" i="1" dirty="0" smtClean="0"/>
              <a:t> Babel (</a:t>
            </a:r>
            <a:r>
              <a:rPr lang="cs-CZ" sz="900" i="1" dirty="0" err="1" smtClean="0"/>
              <a:t>Vienna</a:t>
            </a:r>
            <a:r>
              <a:rPr lang="cs-CZ" sz="900" i="1" dirty="0" smtClean="0"/>
              <a:t>) - </a:t>
            </a:r>
            <a:r>
              <a:rPr lang="cs-CZ" sz="900" i="1" dirty="0" err="1" smtClean="0"/>
              <a:t>Google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Art</a:t>
            </a:r>
            <a:r>
              <a:rPr lang="cs-CZ" sz="900" i="1" dirty="0" smtClean="0"/>
              <a:t> Project - </a:t>
            </a:r>
            <a:r>
              <a:rPr lang="cs-CZ" sz="900" i="1" dirty="0" err="1" smtClean="0"/>
              <a:t>edited.jpg</a:t>
            </a:r>
            <a:r>
              <a:rPr lang="cs-CZ" sz="900" dirty="0" smtClean="0"/>
              <a:t> [online]. [cit. 16.5.2013]. Dostupný na WWW: http://cs.wikipedia.org/wiki/Soubor:Pieter_Bruegel_the_Elder_-_The_Tower_of_Babel_%28Vienna%29_-_Google_Art_Project_-_edited.jpg 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781919469"/>
      </p:ext>
    </p:extLst>
  </p:cSld>
  <p:clrMapOvr>
    <a:masterClrMapping/>
  </p:clrMapOvr>
  <p:transition spd="med">
    <p:newsfla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4580</TotalTime>
  <Words>612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                 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435</cp:revision>
  <dcterms:created xsi:type="dcterms:W3CDTF">2011-07-15T08:45:18Z</dcterms:created>
  <dcterms:modified xsi:type="dcterms:W3CDTF">2013-06-25T09:54:52Z</dcterms:modified>
</cp:coreProperties>
</file>