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63" r:id="rId5"/>
    <p:sldId id="264" r:id="rId6"/>
    <p:sldId id="265" r:id="rId7"/>
    <p:sldId id="266" r:id="rId8"/>
    <p:sldId id="258" r:id="rId9"/>
    <p:sldId id="259" r:id="rId10"/>
    <p:sldId id="260" r:id="rId11"/>
    <p:sldId id="261" r:id="rId12"/>
    <p:sldId id="269" r:id="rId13"/>
    <p:sldId id="268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2E02-E24D-4AB2-B0A4-176798D97A41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423F7-37B5-409E-B205-8CCA80135F4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2E02-E24D-4AB2-B0A4-176798D97A41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423F7-37B5-409E-B205-8CCA80135F4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2E02-E24D-4AB2-B0A4-176798D97A41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423F7-37B5-409E-B205-8CCA80135F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2E02-E24D-4AB2-B0A4-176798D97A41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423F7-37B5-409E-B205-8CCA80135F4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2E02-E24D-4AB2-B0A4-176798D97A41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423F7-37B5-409E-B205-8CCA80135F4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2E02-E24D-4AB2-B0A4-176798D97A41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423F7-37B5-409E-B205-8CCA80135F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2E02-E24D-4AB2-B0A4-176798D97A41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423F7-37B5-409E-B205-8CCA80135F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2E02-E24D-4AB2-B0A4-176798D97A41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423F7-37B5-409E-B205-8CCA80135F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2E02-E24D-4AB2-B0A4-176798D97A41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423F7-37B5-409E-B205-8CCA80135F4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2E02-E24D-4AB2-B0A4-176798D97A41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423F7-37B5-409E-B205-8CCA80135F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2E02-E24D-4AB2-B0A4-176798D97A41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423F7-37B5-409E-B205-8CCA80135F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A612E02-E24D-4AB2-B0A4-176798D97A41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DD423F7-37B5-409E-B205-8CCA80135F4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6924738"/>
              </p:ext>
            </p:extLst>
          </p:nvPr>
        </p:nvGraphicFramePr>
        <p:xfrm>
          <a:off x="1331640" y="2636912"/>
          <a:ext cx="6540388" cy="381701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66007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VY_32_INOVACE_04_VLASTIVÉDA – Osobnosti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dějin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Osobnosti dějin, Hádej,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</a:t>
                      </a:r>
                      <a:r>
                        <a:rPr kumimoji="0" lang="cs-CZ" sz="1800" kern="1200" baseline="0" smtClean="0">
                          <a:effectLst/>
                        </a:rPr>
                        <a:t>kdo jsem?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prezentace určena pro žáky 5.tříd. Žáci podle čtyř nápovědí určují osobnos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t, o které jsme se učili. Po správné odpovědi se jim osobnost ukáže na obrázku. Zábavná forma opakování děti zaujme a podnítí jejich soutěživost.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764704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946011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3789040"/>
            <a:ext cx="5637010" cy="882119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smtClean="0"/>
              <a:t>Podle čtyř nápovědí urči o jakou osobnost se jedná.</a:t>
            </a:r>
            <a:endParaRPr lang="cs-CZ" sz="4000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1628800"/>
            <a:ext cx="7175351" cy="1793167"/>
          </a:xfrm>
        </p:spPr>
        <p:txBody>
          <a:bodyPr/>
          <a:lstStyle/>
          <a:p>
            <a:r>
              <a:rPr lang="cs-CZ" dirty="0" smtClean="0"/>
              <a:t>HÁDEJ KDO JSEM?</a:t>
            </a:r>
            <a:endParaRPr lang="cs-CZ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60648"/>
            <a:ext cx="4968044" cy="79208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35706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772816"/>
            <a:ext cx="3240360" cy="302433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0" dirty="0" smtClean="0"/>
              <a:t>?</a:t>
            </a:r>
            <a:endParaRPr lang="cs-CZ" sz="20000" dirty="0"/>
          </a:p>
        </p:txBody>
      </p:sp>
      <p:sp>
        <p:nvSpPr>
          <p:cNvPr id="3" name="Šipka doleva 2"/>
          <p:cNvSpPr/>
          <p:nvPr/>
        </p:nvSpPr>
        <p:spPr>
          <a:xfrm>
            <a:off x="3563888" y="25388"/>
            <a:ext cx="5478076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Musel odejít z vlasti.</a:t>
            </a:r>
            <a:endParaRPr lang="cs-CZ" dirty="0"/>
          </a:p>
        </p:txBody>
      </p:sp>
      <p:sp>
        <p:nvSpPr>
          <p:cNvPr id="10" name="Šipka doleva 9"/>
          <p:cNvSpPr/>
          <p:nvPr/>
        </p:nvSpPr>
        <p:spPr>
          <a:xfrm>
            <a:off x="3707904" y="1681572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Zemřel v Nizozemí, kde je i pochován.</a:t>
            </a:r>
            <a:endParaRPr lang="cs-CZ" dirty="0"/>
          </a:p>
        </p:txBody>
      </p:sp>
      <p:sp>
        <p:nvSpPr>
          <p:cNvPr id="11" name="Šipka doleva 10"/>
          <p:cNvSpPr/>
          <p:nvPr/>
        </p:nvSpPr>
        <p:spPr>
          <a:xfrm>
            <a:off x="3707904" y="3459364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Škola hrou.</a:t>
            </a:r>
            <a:endParaRPr lang="cs-CZ" dirty="0"/>
          </a:p>
        </p:txBody>
      </p:sp>
      <p:sp>
        <p:nvSpPr>
          <p:cNvPr id="12" name="Šipka doleva 11"/>
          <p:cNvSpPr/>
          <p:nvPr/>
        </p:nvSpPr>
        <p:spPr>
          <a:xfrm>
            <a:off x="3707904" y="5201816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Učitel národů.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105" y="1474311"/>
            <a:ext cx="3496791" cy="37695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021288"/>
            <a:ext cx="3168352" cy="79208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701067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772816"/>
            <a:ext cx="3240360" cy="302433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0" dirty="0" smtClean="0"/>
              <a:t>?</a:t>
            </a:r>
            <a:endParaRPr lang="cs-CZ" sz="20000" dirty="0"/>
          </a:p>
        </p:txBody>
      </p:sp>
      <p:sp>
        <p:nvSpPr>
          <p:cNvPr id="3" name="Šipka doleva 2"/>
          <p:cNvSpPr/>
          <p:nvPr/>
        </p:nvSpPr>
        <p:spPr>
          <a:xfrm>
            <a:off x="3601350" y="34948"/>
            <a:ext cx="5478076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Narodil se na Moravě, studoval v Čechách i v cizině, získal titul profesor.</a:t>
            </a:r>
            <a:endParaRPr lang="cs-CZ" dirty="0"/>
          </a:p>
        </p:txBody>
      </p:sp>
      <p:sp>
        <p:nvSpPr>
          <p:cNvPr id="10" name="Šipka doleva 9"/>
          <p:cNvSpPr/>
          <p:nvPr/>
        </p:nvSpPr>
        <p:spPr>
          <a:xfrm>
            <a:off x="3699520" y="3429000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Emigroval do ciziny a organizoval odboj v 1.světové válce.</a:t>
            </a:r>
            <a:endParaRPr lang="cs-CZ" dirty="0"/>
          </a:p>
        </p:txBody>
      </p:sp>
      <p:sp>
        <p:nvSpPr>
          <p:cNvPr id="8" name="Šipka doleva 7"/>
          <p:cNvSpPr/>
          <p:nvPr/>
        </p:nvSpPr>
        <p:spPr>
          <a:xfrm>
            <a:off x="3635896" y="1700808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Rád jezdil na koni.</a:t>
            </a:r>
            <a:endParaRPr lang="cs-CZ" dirty="0"/>
          </a:p>
        </p:txBody>
      </p:sp>
      <p:sp>
        <p:nvSpPr>
          <p:cNvPr id="13" name="Šipka doleva 12"/>
          <p:cNvSpPr/>
          <p:nvPr/>
        </p:nvSpPr>
        <p:spPr>
          <a:xfrm>
            <a:off x="3684240" y="5157192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Stal se prvním Československým prezidentem.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39" y="1359808"/>
            <a:ext cx="3493846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021288"/>
            <a:ext cx="3168352" cy="79208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215280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10" grpId="0" animBg="1"/>
      <p:bldP spid="8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772816"/>
            <a:ext cx="3240360" cy="302433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0" dirty="0" smtClean="0"/>
              <a:t>?</a:t>
            </a:r>
            <a:endParaRPr lang="cs-CZ" sz="20000" dirty="0"/>
          </a:p>
        </p:txBody>
      </p:sp>
      <p:sp>
        <p:nvSpPr>
          <p:cNvPr id="3" name="Šipka doleva 2"/>
          <p:cNvSpPr/>
          <p:nvPr/>
        </p:nvSpPr>
        <p:spPr>
          <a:xfrm>
            <a:off x="3601350" y="34948"/>
            <a:ext cx="5478076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Toužil se stát malířem.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3707904" y="1681572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Stal se v Německu kancléřem (1933).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3707904" y="3388804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Toužil vládnout celému světu.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3684240" y="5085184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Rozpoutal nejstrašnější válku ve 20.století.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304" y="1336576"/>
            <a:ext cx="3398203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949280"/>
            <a:ext cx="3168352" cy="79208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085784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772816"/>
            <a:ext cx="3240360" cy="302433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0" dirty="0" smtClean="0"/>
              <a:t>?</a:t>
            </a:r>
            <a:endParaRPr lang="cs-CZ" sz="20000" dirty="0"/>
          </a:p>
        </p:txBody>
      </p:sp>
      <p:sp>
        <p:nvSpPr>
          <p:cNvPr id="3" name="Šipka doleva 2"/>
          <p:cNvSpPr/>
          <p:nvPr/>
        </p:nvSpPr>
        <p:spPr>
          <a:xfrm>
            <a:off x="3601350" y="34948"/>
            <a:ext cx="5478076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Byl to spisovatel a dramatik.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3652584" y="1681572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Stal se vůdčí postavou českých disidentů.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3707904" y="3388804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Byl spoluzakladatelem Občanského fóra.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3684240" y="5085184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Byl Československým i Českým prezidentem.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059" y="1321532"/>
            <a:ext cx="3491880" cy="3763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949280"/>
            <a:ext cx="3168352" cy="79208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756137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772816"/>
            <a:ext cx="3240360" cy="302433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0" dirty="0" smtClean="0"/>
              <a:t>?</a:t>
            </a:r>
            <a:endParaRPr lang="cs-CZ" sz="20000" dirty="0"/>
          </a:p>
        </p:txBody>
      </p:sp>
      <p:sp>
        <p:nvSpPr>
          <p:cNvPr id="3" name="Šipka doleva 2"/>
          <p:cNvSpPr/>
          <p:nvPr/>
        </p:nvSpPr>
        <p:spPr>
          <a:xfrm>
            <a:off x="3707904" y="1700808"/>
            <a:ext cx="536313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Narodil se v Trocnově.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3699520" y="-27384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Sloužil u královského dvora.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3707904" y="3388804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mládí přišel o jedno oko, při dobývání hradu Rabí  i o druhé.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3684240" y="5085184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Byl vojevůdce husitů.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031" y="1156556"/>
            <a:ext cx="3421838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021288"/>
            <a:ext cx="3168352" cy="79208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742128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3528" y="1772816"/>
            <a:ext cx="3240360" cy="302433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0" dirty="0" smtClean="0"/>
              <a:t>?</a:t>
            </a:r>
            <a:endParaRPr lang="cs-CZ" sz="20000" dirty="0"/>
          </a:p>
        </p:txBody>
      </p:sp>
      <p:sp>
        <p:nvSpPr>
          <p:cNvPr id="6" name="Šipka doleva 5"/>
          <p:cNvSpPr/>
          <p:nvPr/>
        </p:nvSpPr>
        <p:spPr>
          <a:xfrm>
            <a:off x="3732664" y="40"/>
            <a:ext cx="524020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Ujal se vlády po Václavu III.</a:t>
            </a:r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>
            <a:off x="3763184" y="5207496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Založil první univerzitu ve stření Evropě (1348)</a:t>
            </a:r>
            <a:endParaRPr lang="cs-CZ" dirty="0"/>
          </a:p>
        </p:txBody>
      </p:sp>
      <p:sp>
        <p:nvSpPr>
          <p:cNvPr id="8" name="Šipka doleva 7"/>
          <p:cNvSpPr/>
          <p:nvPr/>
        </p:nvSpPr>
        <p:spPr>
          <a:xfrm>
            <a:off x="3707904" y="3459364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Byl z rodu Lucemburků.</a:t>
            </a:r>
            <a:endParaRPr lang="cs-CZ" dirty="0"/>
          </a:p>
        </p:txBody>
      </p:sp>
      <p:sp>
        <p:nvSpPr>
          <p:cNvPr id="9" name="Šipka doleva 8"/>
          <p:cNvSpPr/>
          <p:nvPr/>
        </p:nvSpPr>
        <p:spPr>
          <a:xfrm>
            <a:off x="3732664" y="1737204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Původně se jmenoval Václav.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99" y="1335128"/>
            <a:ext cx="3456384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949280"/>
            <a:ext cx="3168352" cy="79208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012310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772816"/>
            <a:ext cx="3240360" cy="302433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0" dirty="0" smtClean="0"/>
              <a:t>?</a:t>
            </a:r>
            <a:endParaRPr lang="cs-CZ" sz="20000" dirty="0"/>
          </a:p>
        </p:txBody>
      </p:sp>
      <p:sp>
        <p:nvSpPr>
          <p:cNvPr id="3" name="Šipka doleva 2"/>
          <p:cNvSpPr/>
          <p:nvPr/>
        </p:nvSpPr>
        <p:spPr>
          <a:xfrm>
            <a:off x="3563888" y="25388"/>
            <a:ext cx="5478076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Byla velmi krásná, matka 16 dětí.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3707904" y="1681572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Snížila robotu na tři dny v týdnu.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3707904" y="3459364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Zavedla povinnou školní docházku.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3707904" y="5201816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Podle ní se jmenuje nedaleké město.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68712"/>
            <a:ext cx="3240360" cy="4581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021288"/>
            <a:ext cx="3168352" cy="79208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657325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772816"/>
            <a:ext cx="3240360" cy="302433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0" dirty="0" smtClean="0"/>
              <a:t>?</a:t>
            </a:r>
            <a:endParaRPr lang="cs-CZ" sz="20000" dirty="0"/>
          </a:p>
        </p:txBody>
      </p:sp>
      <p:sp>
        <p:nvSpPr>
          <p:cNvPr id="3" name="Šipka doleva 2"/>
          <p:cNvSpPr/>
          <p:nvPr/>
        </p:nvSpPr>
        <p:spPr>
          <a:xfrm>
            <a:off x="3563888" y="25388"/>
            <a:ext cx="5478076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Žena, která si ve svém životě mnoho vytrpěla.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3707904" y="1681572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Vlastenka, která  bojovala za zrovnoprávnění žen v době Národního obrození.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3707512" y="3423084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Sepisovala národní pohádky.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3707904" y="5201816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 dvanácti měsíčkách, O Popelce …..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716" y="1294538"/>
            <a:ext cx="3383984" cy="4257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021288"/>
            <a:ext cx="3168352" cy="79208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029471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772816"/>
            <a:ext cx="3240360" cy="302433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0" dirty="0" smtClean="0"/>
              <a:t>?</a:t>
            </a:r>
            <a:endParaRPr lang="cs-CZ" sz="20000" dirty="0"/>
          </a:p>
        </p:txBody>
      </p:sp>
      <p:sp>
        <p:nvSpPr>
          <p:cNvPr id="3" name="Šipka doleva 2"/>
          <p:cNvSpPr/>
          <p:nvPr/>
        </p:nvSpPr>
        <p:spPr>
          <a:xfrm>
            <a:off x="3563888" y="25388"/>
            <a:ext cx="5478076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Nastoupil na trůn v roce 1848.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3670442" y="1681572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Absolutistický habsburský císař.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3707904" y="3459364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Vládl téměř 68 let.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3707904" y="5201816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jeho syna byl  v Sarajevu spáchán atentát.</a:t>
            </a:r>
            <a:endParaRPr lang="cs-CZ" dirty="0"/>
          </a:p>
        </p:txBody>
      </p:sp>
      <p:pic>
        <p:nvPicPr>
          <p:cNvPr id="8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6237312"/>
            <a:ext cx="2972532" cy="576064"/>
          </a:xfrm>
          <a:prstGeom prst="rect">
            <a:avLst/>
          </a:prstGeom>
          <a:noFill/>
          <a:ln>
            <a:noFill/>
          </a:ln>
          <a:effectLst/>
          <a:ex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65609"/>
            <a:ext cx="3240360" cy="523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8339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825588"/>
            <a:ext cx="3240360" cy="302433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0" dirty="0" smtClean="0"/>
              <a:t>?</a:t>
            </a:r>
            <a:endParaRPr lang="cs-CZ" sz="20000" dirty="0"/>
          </a:p>
        </p:txBody>
      </p:sp>
      <p:sp>
        <p:nvSpPr>
          <p:cNvPr id="3" name="Šipka doleva 2"/>
          <p:cNvSpPr/>
          <p:nvPr/>
        </p:nvSpPr>
        <p:spPr>
          <a:xfrm>
            <a:off x="3675770" y="1772816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 jeho vlády království sahalo až k Jaderskému moři.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3747190" y="3501008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1212 -  </a:t>
            </a:r>
            <a:r>
              <a:rPr lang="cs-CZ" dirty="0" smtClean="0"/>
              <a:t>Zlatá bula Sicilská.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3649874" y="44624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Pátý český král z rodu Přemyslovců.</a:t>
            </a:r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>
            <a:off x="3747190" y="5183636"/>
            <a:ext cx="5264968" cy="165618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Král železný a zlatý.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524" y="489781"/>
            <a:ext cx="3348372" cy="569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6237312"/>
            <a:ext cx="2972532" cy="57606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401030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92696"/>
            <a:ext cx="87129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dirty="0" err="1" smtClean="0"/>
              <a:t>Hedning</a:t>
            </a:r>
            <a:r>
              <a:rPr lang="cs-CZ" dirty="0" smtClean="0"/>
              <a:t>. Jan </a:t>
            </a:r>
            <a:r>
              <a:rPr lang="cs-CZ" dirty="0"/>
              <a:t>Amos Komenský.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smtClean="0"/>
              <a:t>Foundation,1.12.2006,11:47-[cit</a:t>
            </a:r>
            <a:r>
              <a:rPr lang="cs-CZ" dirty="0"/>
              <a:t>. 2012-02-23]. Dostupné z: http://cs.wikipedia.org/wiki/Soubor:Johan_amos_comenius_1592-1671.jpg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46192" y="1868631"/>
            <a:ext cx="87129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T.G. Masaryk.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21.3.2011,17:59 </a:t>
            </a:r>
            <a:r>
              <a:rPr lang="cs-CZ" dirty="0"/>
              <a:t>[cit. 2012-02-23]. Dostupné z: http://cs.wikipedia.org/wiki/Soubor:Tom%C3%A1%C5%A1_Garrigue_Masaryk_1925.PNG 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2996952"/>
            <a:ext cx="87076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dirty="0"/>
              <a:t>Heinrich </a:t>
            </a:r>
            <a:r>
              <a:rPr lang="cs-CZ" dirty="0" smtClean="0"/>
              <a:t>Hoffman. </a:t>
            </a:r>
            <a:r>
              <a:rPr lang="en-US" dirty="0" smtClean="0"/>
              <a:t>A</a:t>
            </a:r>
            <a:r>
              <a:rPr lang="en-US" dirty="0"/>
              <a:t>. Hitler.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</a:t>
            </a:r>
            <a:r>
              <a:rPr lang="cs-CZ" dirty="0" smtClean="0"/>
              <a:t>8.9.2010,01:37-</a:t>
            </a:r>
            <a:r>
              <a:rPr lang="en-US" dirty="0" smtClean="0"/>
              <a:t> </a:t>
            </a:r>
            <a:r>
              <a:rPr lang="en-US" dirty="0"/>
              <a:t>[cit. 2012-02-23]. </a:t>
            </a:r>
            <a:r>
              <a:rPr lang="en-US" dirty="0" err="1"/>
              <a:t>Dostupné</a:t>
            </a:r>
            <a:r>
              <a:rPr lang="en-US" dirty="0"/>
              <a:t> z: http://cs.wikipedia.org/wiki/Soubor:Adolf_Hitler-1933.jpg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1520" y="4077072"/>
            <a:ext cx="87076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Ondřej Sláma. </a:t>
            </a:r>
            <a:r>
              <a:rPr lang="en-US" dirty="0" smtClean="0"/>
              <a:t>V</a:t>
            </a:r>
            <a:r>
              <a:rPr lang="en-US" dirty="0"/>
              <a:t>. Havel.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</a:t>
            </a:r>
            <a:r>
              <a:rPr lang="cs-CZ" dirty="0" smtClean="0"/>
              <a:t>19.12.2011,00:17-</a:t>
            </a:r>
            <a:r>
              <a:rPr lang="en-US" dirty="0" smtClean="0"/>
              <a:t> </a:t>
            </a:r>
            <a:r>
              <a:rPr lang="en-US" dirty="0"/>
              <a:t>[cit. 2012-02-23]. </a:t>
            </a:r>
            <a:r>
              <a:rPr lang="en-US" dirty="0" err="1"/>
              <a:t>Dostupné</a:t>
            </a:r>
            <a:r>
              <a:rPr lang="en-US" dirty="0"/>
              <a:t> z: http://cs.wikipedia.org/wiki/Soubor:V%C3%A1clav_Havel_cut_out.jpg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1520" y="5108991"/>
            <a:ext cx="87129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Jan Vilímek. J</a:t>
            </a:r>
            <a:r>
              <a:rPr lang="cs-CZ" dirty="0"/>
              <a:t>. Žižka.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smtClean="0"/>
              <a:t>Foundation,14.1.2009,15:04-[cit</a:t>
            </a:r>
            <a:r>
              <a:rPr lang="cs-CZ" dirty="0"/>
              <a:t>. 2012-02-23]. Dostupné z: http://cs.wikipedia.org/wiki/Soubor:Jan_Vil%C3%ADmek_-_Jan_%C5%BDi%C5%BEka_z_Trocnova.jpg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1520" y="188640"/>
            <a:ext cx="24897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Zdroje-citace:</a:t>
            </a:r>
            <a:endParaRPr lang="cs-CZ" sz="2800" dirty="0"/>
          </a:p>
        </p:txBody>
      </p:sp>
      <p:pic>
        <p:nvPicPr>
          <p:cNvPr id="11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604" y="6141497"/>
            <a:ext cx="2972532" cy="57606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604801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76672"/>
            <a:ext cx="87129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Karel IV.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7.3.2007,15:29- </a:t>
            </a:r>
            <a:r>
              <a:rPr lang="cs-CZ" dirty="0"/>
              <a:t>[cit. 2012-02-23]. Dostupné z: http://cs.wikipedia.org/wiki/Soubor:Charles_IV-John_Ocko_votive_picture-fragment.jpg 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1700808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M.Terezie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13.9.2006,09:47- </a:t>
            </a:r>
            <a:r>
              <a:rPr lang="cs-CZ" dirty="0"/>
              <a:t>[cit. 2012-02-23]. Dostupné z: http://cs.wikipedia.org/wiki/Soubor:Maria_Theresia11.jpg 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2708920"/>
            <a:ext cx="81369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Jan Vilímek. </a:t>
            </a:r>
            <a:r>
              <a:rPr lang="cs-CZ" dirty="0" err="1" smtClean="0"/>
              <a:t>B.Němcová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15.1.2009,12:14- </a:t>
            </a:r>
            <a:r>
              <a:rPr lang="cs-CZ" dirty="0"/>
              <a:t>[cit. 2012-02-23]. Dostupné z: http://cs.wikipedia.org/wiki/Soubor:Jan_Vil%C3%ADmek_-_Bo%C5%BEena_N%C4%9Bmcov%C3%A1.jpg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3933056"/>
            <a:ext cx="84249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Julius von </a:t>
            </a:r>
            <a:r>
              <a:rPr lang="cs-CZ" dirty="0" err="1" smtClean="0"/>
              <a:t>Blaas</a:t>
            </a:r>
            <a:r>
              <a:rPr lang="cs-CZ" dirty="0" smtClean="0"/>
              <a:t>. František </a:t>
            </a:r>
            <a:r>
              <a:rPr lang="cs-CZ" dirty="0"/>
              <a:t>Josef I.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smtClean="0"/>
              <a:t>Foundation,5.10.2008,13:27-[cit</a:t>
            </a:r>
            <a:r>
              <a:rPr lang="cs-CZ" dirty="0"/>
              <a:t>. 2012-02-23]. Dostupné z: http://cs.wikipedia.org/wiki/Soubor:Kaiser_franz.jpg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4953942"/>
            <a:ext cx="84969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Přemysl Otakar II.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smtClean="0"/>
              <a:t>Foundation,12.8.2009,18:53-[cit</a:t>
            </a:r>
            <a:r>
              <a:rPr lang="cs-CZ" dirty="0"/>
              <a:t>. 2012-02-23]. Dostupné z: http://cs.wikipedia.org/wiki/Soubor:Otakarek2.jpg </a:t>
            </a:r>
          </a:p>
        </p:txBody>
      </p:sp>
      <p:pic>
        <p:nvPicPr>
          <p:cNvPr id="7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1516" y="6165304"/>
            <a:ext cx="2972532" cy="576064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8" name="TextovéPole 7"/>
          <p:cNvSpPr txBox="1"/>
          <p:nvPr/>
        </p:nvSpPr>
        <p:spPr>
          <a:xfrm>
            <a:off x="467544" y="6165304"/>
            <a:ext cx="32428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Mgr. Naděžda </a:t>
            </a:r>
            <a:r>
              <a:rPr lang="cs-CZ" dirty="0" err="1" smtClean="0"/>
              <a:t>Štýbrová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2318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209</TotalTime>
  <Words>736</Words>
  <Application>Microsoft Office PowerPoint</Application>
  <PresentationFormat>Předvádění na obrazovce (4:3)</PresentationFormat>
  <Paragraphs>70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Prezentace aplikace PowerPoint</vt:lpstr>
      <vt:lpstr>HÁDEJ KDO JSEM?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29</cp:revision>
  <dcterms:created xsi:type="dcterms:W3CDTF">2012-01-27T16:29:19Z</dcterms:created>
  <dcterms:modified xsi:type="dcterms:W3CDTF">2012-02-24T15:10:44Z</dcterms:modified>
</cp:coreProperties>
</file>