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529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252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731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492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071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908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422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851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392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77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453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232FB-1C1F-405A-BEBD-538A288BC500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D446D-3D97-45C6-81EE-1B3168670F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51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Map_of_the_fossil_sites_of_the_earliest_hominids_(35.8-3.3M_BP).svg" TargetMode="External"/><Relationship Id="rId2" Type="http://schemas.openxmlformats.org/officeDocument/2006/relationships/hyperlink" Target="https://en.wikipedia.org/wiki/File:Ape_skeletons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.wikipedia.org/wiki/File:Australopithecusafarensis_reconstruction.jpg" TargetMode="External"/><Relationship Id="rId5" Type="http://schemas.openxmlformats.org/officeDocument/2006/relationships/hyperlink" Target="https://en.wikipedia.org/wiki/File:Map_of_the_fossil_sites_of_the_early_hominids_(4.4-1M_BP).svg" TargetMode="External"/><Relationship Id="rId4" Type="http://schemas.openxmlformats.org/officeDocument/2006/relationships/hyperlink" Target="http://cs.wikipedia.org/wiki/Soubor:A.afarens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9904506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VY_32_INOVACE_08_16B_Vývoj člověka 1.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smtClean="0">
                          <a:effectLst/>
                          <a:latin typeface="+mn-lt"/>
                        </a:rPr>
                        <a:t>Přírodopis</a:t>
                      </a:r>
                      <a:r>
                        <a:rPr lang="cs-CZ" sz="1800" b="0" i="0" u="none" strike="noStrike" baseline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1800" b="0" i="0" u="none" strike="noStrike" smtClean="0">
                          <a:effectLst/>
                          <a:latin typeface="+mn-lt"/>
                        </a:rPr>
                        <a:t>savců </a:t>
                      </a:r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2024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504892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první etapou vývoje 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první předchůdce člověka – </a:t>
            </a:r>
            <a:r>
              <a:rPr lang="cs-CZ" dirty="0" err="1" smtClean="0"/>
              <a:t>Ardipitéka</a:t>
            </a:r>
            <a:r>
              <a:rPr lang="cs-CZ" dirty="0" smtClean="0"/>
              <a:t> a Australopitéka. Bude</a:t>
            </a:r>
          </a:p>
          <a:p>
            <a:r>
              <a:rPr lang="cs-CZ" dirty="0" smtClean="0"/>
              <a:t>vědět, kde započal vývoj člověka. Dokáže vysvětlit pojem </a:t>
            </a:r>
            <a:r>
              <a:rPr lang="cs-CZ" dirty="0" err="1" smtClean="0"/>
              <a:t>hominizace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14. </a:t>
            </a:r>
            <a:r>
              <a:rPr lang="cs-CZ" dirty="0"/>
              <a:t>1. 2013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15. 1. 2013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63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Vývoj člověka I.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91230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712" y="294837"/>
            <a:ext cx="807753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Třetihory</a:t>
            </a:r>
            <a:r>
              <a:rPr lang="cs-CZ" sz="2800" dirty="0" smtClean="0"/>
              <a:t> – mohutný rozvoj savců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Konec třetihor</a:t>
            </a:r>
            <a:r>
              <a:rPr lang="cs-CZ" sz="2800" dirty="0" smtClean="0"/>
              <a:t> – skupiny primátů osídlují stepi v </a:t>
            </a:r>
            <a:r>
              <a:rPr lang="cs-CZ" sz="2800" b="1" u="sng" dirty="0" smtClean="0"/>
              <a:t>Africe</a:t>
            </a:r>
          </a:p>
          <a:p>
            <a:endParaRPr lang="cs-CZ" sz="2800" b="1" u="sng" dirty="0"/>
          </a:p>
          <a:p>
            <a:endParaRPr lang="cs-CZ" sz="2800" dirty="0" smtClean="0"/>
          </a:p>
          <a:p>
            <a:endParaRPr lang="cs-CZ" sz="2800" b="1" u="sng" dirty="0" smtClean="0"/>
          </a:p>
        </p:txBody>
      </p:sp>
      <p:sp>
        <p:nvSpPr>
          <p:cNvPr id="3" name="Šipka dolů 2"/>
          <p:cNvSpPr/>
          <p:nvPr/>
        </p:nvSpPr>
        <p:spPr>
          <a:xfrm>
            <a:off x="2123728" y="836712"/>
            <a:ext cx="1008112" cy="79208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ile:Ape skelet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7620000" cy="414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32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2546018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Ardipithecus</a:t>
            </a:r>
            <a:endParaRPr lang="cs-CZ" sz="3600" dirty="0"/>
          </a:p>
        </p:txBody>
      </p:sp>
      <p:pic>
        <p:nvPicPr>
          <p:cNvPr id="2050" name="Picture 2" descr="File:Map of the fossil sites of the earliest hominids (35.8-3.3M BP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8640"/>
            <a:ext cx="60483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590364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904" y="4491117"/>
            <a:ext cx="8856592" cy="954107"/>
          </a:xfrm>
          <a:prstGeom prst="rect">
            <a:avLst/>
          </a:prstGeom>
          <a:solidFill>
            <a:srgbClr val="FFFF00">
              <a:alpha val="77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Nejstarší známý zástupce hominidů – vývojové linii primátů </a:t>
            </a:r>
          </a:p>
          <a:p>
            <a:r>
              <a:rPr lang="cs-CZ" sz="2800" dirty="0" smtClean="0"/>
              <a:t>vedoucích k člověku.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7380312" y="1916832"/>
            <a:ext cx="720080" cy="792088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54652" y="3501008"/>
            <a:ext cx="2685351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Dnešní Etiopie.</a:t>
            </a:r>
            <a:endParaRPr lang="cs-CZ" sz="3200" dirty="0"/>
          </a:p>
        </p:txBody>
      </p:sp>
      <p:sp>
        <p:nvSpPr>
          <p:cNvPr id="7" name="Šipka doprava 6"/>
          <p:cNvSpPr/>
          <p:nvPr/>
        </p:nvSpPr>
        <p:spPr>
          <a:xfrm rot="19683223">
            <a:off x="5994254" y="2780928"/>
            <a:ext cx="1296144" cy="576064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574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3337517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Australopithecus</a:t>
            </a:r>
            <a:endParaRPr lang="cs-CZ" sz="3600" dirty="0"/>
          </a:p>
        </p:txBody>
      </p:sp>
      <p:pic>
        <p:nvPicPr>
          <p:cNvPr id="3074" name="Picture 2" descr="Soubor:A.afarens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639"/>
            <a:ext cx="3088382" cy="629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774" y="980728"/>
            <a:ext cx="4747582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rozhraní </a:t>
            </a:r>
            <a:r>
              <a:rPr lang="cs-CZ" sz="2800" u="sng" dirty="0" smtClean="0"/>
              <a:t>třetihor</a:t>
            </a:r>
            <a:r>
              <a:rPr lang="cs-CZ" sz="2800" dirty="0" smtClean="0"/>
              <a:t> a </a:t>
            </a:r>
            <a:r>
              <a:rPr lang="cs-CZ" sz="2800" u="sng" dirty="0" smtClean="0"/>
              <a:t>čtvrtohor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2 – 4 mil. let př. n. l.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Afrika (stepi a lesostepi)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potrava převážně živočišná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používal primitivní nástroje</a:t>
            </a: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běr bobulí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výška: 120 cm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váha: 35 kg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mozkovna: 500 cm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</p:txBody>
      </p:sp>
    </p:spTree>
    <p:extLst>
      <p:ext uri="{BB962C8B-B14F-4D97-AF65-F5344CB8AC3E}">
        <p14:creationId xmlns:p14="http://schemas.microsoft.com/office/powerpoint/2010/main" val="78613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3337517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Australopithecus</a:t>
            </a:r>
            <a:endParaRPr lang="cs-CZ" sz="3600" dirty="0"/>
          </a:p>
        </p:txBody>
      </p:sp>
      <p:pic>
        <p:nvPicPr>
          <p:cNvPr id="4098" name="Picture 2" descr="File:Map of the fossil sites of the early hominids (4.4-1M BP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056" y="188640"/>
            <a:ext cx="480113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84117" y="47866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99026" y="2348880"/>
            <a:ext cx="110927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Keňa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24948" y="1484784"/>
            <a:ext cx="148572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Etiopie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3319246"/>
            <a:ext cx="180959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Tanzanie</a:t>
            </a:r>
            <a:endParaRPr lang="cs-CZ" sz="3600" dirty="0"/>
          </a:p>
        </p:txBody>
      </p:sp>
      <p:pic>
        <p:nvPicPr>
          <p:cNvPr id="4100" name="Picture 4" descr="File:Australopithecusafarensis reconstruc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988840"/>
            <a:ext cx="3640860" cy="355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28255" y="551723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6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2358659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Hominizace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3774" y="1190357"/>
            <a:ext cx="8882722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polidštění</a:t>
            </a:r>
          </a:p>
          <a:p>
            <a:endParaRPr lang="cs-CZ" sz="2800" dirty="0"/>
          </a:p>
          <a:p>
            <a:pPr algn="ctr"/>
            <a:r>
              <a:rPr lang="cs-CZ" sz="2800" i="1" dirty="0" smtClean="0"/>
              <a:t>Proces postupných tělesných změn vedoucích ve vývoji</a:t>
            </a:r>
          </a:p>
          <a:p>
            <a:pPr algn="ctr"/>
            <a:r>
              <a:rPr lang="cs-CZ" sz="2800" i="1" dirty="0" smtClean="0"/>
              <a:t>primátů k člověku.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Mezi tyto změny patří: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rozšíření a zploštění hrudníku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ývoj ruky (palec v opozici)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ústup ochlupení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zvětšování mozkovny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změny pánve, páteře,  dolní končetiny – pohyb po dvou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787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774" y="188640"/>
            <a:ext cx="2160848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8705332" cy="35394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Na jakém kontinentě se začínají vyvíjet předchůdci lidí?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Jak se jmenuje nejstarší známý předchůdce člověka?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Charakterizuj </a:t>
            </a:r>
            <a:r>
              <a:rPr lang="cs-CZ" sz="2800" dirty="0" err="1" smtClean="0"/>
              <a:t>australopitheca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Co je to </a:t>
            </a:r>
            <a:r>
              <a:rPr lang="cs-CZ" sz="2800" dirty="0" err="1" smtClean="0"/>
              <a:t>hominizace</a:t>
            </a:r>
            <a:r>
              <a:rPr lang="cs-CZ" sz="2800" dirty="0" smtClean="0"/>
              <a:t>? Uveď příklady.</a:t>
            </a:r>
            <a:endParaRPr lang="cs-CZ" sz="2800" dirty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137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56674" cy="1308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 obrázků:</a:t>
            </a:r>
          </a:p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en.wikipedia.org/wiki/File:Ape_skeletons.png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800" dirty="0" smtClean="0"/>
              <a:t> </a:t>
            </a:r>
            <a:r>
              <a:rPr lang="cs-CZ" sz="800" dirty="0"/>
              <a:t>AUTOR NEUVEDEN. </a:t>
            </a:r>
            <a:r>
              <a:rPr lang="cs-CZ" sz="800" i="1" dirty="0"/>
              <a:t>Wikipedia.org</a:t>
            </a:r>
            <a:r>
              <a:rPr lang="cs-CZ" sz="800" dirty="0"/>
              <a:t> [online]. [cit. 14.1.2013]. Dostupný na WWW: </a:t>
            </a:r>
            <a:r>
              <a:rPr lang="cs-CZ" sz="800" dirty="0">
                <a:hlinkClick r:id="rId3"/>
              </a:rPr>
              <a:t>https://en.wikipedia.org/wiki/File:Map_of_the_fossil_sites_of_the_earliest_hominids_(35.8-3.3M_BP).</a:t>
            </a:r>
            <a:r>
              <a:rPr lang="cs-CZ" sz="800" dirty="0" smtClean="0">
                <a:hlinkClick r:id="rId3"/>
              </a:rPr>
              <a:t>svg</a:t>
            </a:r>
            <a:endParaRPr lang="cs-CZ" sz="800" dirty="0" smtClean="0"/>
          </a:p>
          <a:p>
            <a:r>
              <a:rPr lang="cs-CZ" sz="1050" dirty="0" smtClean="0"/>
              <a:t>Obr. 3: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cs.wikipedia.org/wiki/Soubor:A.afarensis.jpg</a:t>
            </a:r>
            <a:endParaRPr lang="cs-CZ" sz="1050" dirty="0" smtClean="0"/>
          </a:p>
          <a:p>
            <a:r>
              <a:rPr lang="cs-CZ" sz="1050" dirty="0" smtClean="0"/>
              <a:t>Obr. 4: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14.1.2013]. Dostupný na WWW: </a:t>
            </a:r>
            <a:r>
              <a:rPr lang="cs-CZ" sz="900" dirty="0">
                <a:hlinkClick r:id="rId5"/>
              </a:rPr>
              <a:t>https://en.wikipedia.org/wiki/File:Map_of_the_fossil_sites_of_the_early_hominids_(4.4-1M_BP).</a:t>
            </a:r>
            <a:r>
              <a:rPr lang="cs-CZ" sz="900" dirty="0" smtClean="0">
                <a:hlinkClick r:id="rId5"/>
              </a:rPr>
              <a:t>svg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14.1.2013]. Dostupný na WWW: </a:t>
            </a:r>
            <a:r>
              <a:rPr lang="cs-CZ" sz="900" dirty="0">
                <a:hlinkClick r:id="rId6"/>
              </a:rPr>
              <a:t>https://</a:t>
            </a:r>
            <a:r>
              <a:rPr lang="cs-CZ" sz="900" dirty="0" smtClean="0">
                <a:hlinkClick r:id="rId6"/>
              </a:rPr>
              <a:t>en.wikipedia.org/wiki/File:Australopithecusafarensis_reconstruction.jpg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145556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31852</TotalTime>
  <Words>278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Vývoj člověka 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člověka</dc:title>
  <dc:creator>LukášD</dc:creator>
  <cp:lastModifiedBy>Dubrovsky</cp:lastModifiedBy>
  <cp:revision>12</cp:revision>
  <dcterms:created xsi:type="dcterms:W3CDTF">2013-05-08T22:26:01Z</dcterms:created>
  <dcterms:modified xsi:type="dcterms:W3CDTF">2013-01-14T12:59:22Z</dcterms:modified>
</cp:coreProperties>
</file>