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6" r:id="rId5"/>
    <p:sldId id="259" r:id="rId6"/>
    <p:sldId id="262" r:id="rId7"/>
    <p:sldId id="260" r:id="rId8"/>
    <p:sldId id="261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633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114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236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387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794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550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021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073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393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543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55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6A3A3-27AF-4B7C-9D35-96E81C1943C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D8BB72-AF46-4ACD-8585-DDEE63739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229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y_111_-_Vertebral_column-coloured.png" TargetMode="External"/><Relationship Id="rId2" Type="http://schemas.openxmlformats.org/officeDocument/2006/relationships/hyperlink" Target="http://cs.wikipedia.org/wiki/Soubor:Axial_skeleton_diagram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ACDF_oblique_blank.png?uselang=cs" TargetMode="External"/><Relationship Id="rId5" Type="http://schemas.openxmlformats.org/officeDocument/2006/relationships/hyperlink" Target="http://commons.wikimedia.org/wiki/File:Spinal_readjustment_3.jpg" TargetMode="External"/><Relationship Id="rId4" Type="http://schemas.openxmlformats.org/officeDocument/2006/relationships/hyperlink" Target="http://cs.wikipedia.org/wiki/Soubor:Brustwirbel_obe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1294521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VY_32_INOVACE_11_16B_Kostra trupu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62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638070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</a:t>
            </a:r>
            <a:r>
              <a:rPr lang="cs-CZ" dirty="0" smtClean="0"/>
              <a:t>anatomií kostry trupu člověka.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</a:t>
            </a:r>
            <a:r>
              <a:rPr lang="cs-CZ" dirty="0" smtClean="0"/>
              <a:t>popsat jednotlivé části kostry trupu člověka. Pojmenuje jednotlivé kosti. Popíše</a:t>
            </a:r>
          </a:p>
          <a:p>
            <a:r>
              <a:rPr lang="cs-CZ" dirty="0" smtClean="0"/>
              <a:t>stavbu páteře a uložení míchy. Bude umět rozlišit jednotlivé typy obratlů a jejich počty.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28. </a:t>
            </a:r>
            <a:r>
              <a:rPr lang="cs-CZ" dirty="0"/>
              <a:t>1. 2013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29. 1. 2013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455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/>
              <a:t>KOSTERNÍ SOUSTAVA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4173538"/>
            <a:ext cx="4896544" cy="1127125"/>
          </a:xfr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</a:rPr>
              <a:t>Kostra trupu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516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Axial skeleton diagram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"/>
            <a:ext cx="4785715" cy="685799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TextovéPole 3"/>
          <p:cNvSpPr txBox="1"/>
          <p:nvPr/>
        </p:nvSpPr>
        <p:spPr>
          <a:xfrm>
            <a:off x="7308304" y="4293096"/>
            <a:ext cx="107414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páteř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772816"/>
            <a:ext cx="1088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žebra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14098" y="1484784"/>
            <a:ext cx="206255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hrudní kost</a:t>
            </a:r>
            <a:endParaRPr lang="cs-CZ" sz="32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4660601" y="3861048"/>
            <a:ext cx="2503687" cy="72443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549773" y="1844824"/>
            <a:ext cx="2182467" cy="58477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958318" y="2143348"/>
            <a:ext cx="1965610" cy="85360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279262" y="65209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7222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Gray 111 - Vertebral column-colour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521" y="-415"/>
            <a:ext cx="1998935" cy="685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5721" y="260648"/>
            <a:ext cx="127906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Páteř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3238194" cy="240065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osa trupu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složená z obratlů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uvnitř míšní kanál</a:t>
            </a: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/>
              <a:t>m</a:t>
            </a:r>
            <a:r>
              <a:rPr lang="cs-CZ" sz="3000" dirty="0" smtClean="0"/>
              <a:t>eziobratlové</a:t>
            </a:r>
          </a:p>
          <a:p>
            <a:r>
              <a:rPr lang="cs-CZ" sz="3000" dirty="0"/>
              <a:t> </a:t>
            </a:r>
            <a:r>
              <a:rPr lang="cs-CZ" sz="3000" dirty="0" smtClean="0"/>
              <a:t>  ploténky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100392" y="657760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48244" y="529516"/>
            <a:ext cx="1735924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krční o. (7)</a:t>
            </a:r>
            <a:endParaRPr lang="cs-CZ" sz="2800" dirty="0"/>
          </a:p>
        </p:txBody>
      </p:sp>
      <p:sp>
        <p:nvSpPr>
          <p:cNvPr id="5" name="Levá složená závorka 4"/>
          <p:cNvSpPr/>
          <p:nvPr/>
        </p:nvSpPr>
        <p:spPr>
          <a:xfrm>
            <a:off x="6368205" y="0"/>
            <a:ext cx="309316" cy="1556792"/>
          </a:xfrm>
          <a:prstGeom prst="leftBrac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Levá složená závorka 12"/>
          <p:cNvSpPr/>
          <p:nvPr/>
        </p:nvSpPr>
        <p:spPr>
          <a:xfrm>
            <a:off x="6368205" y="1603296"/>
            <a:ext cx="307058" cy="2689800"/>
          </a:xfrm>
          <a:prstGeom prst="leftBrac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Levá složená závorka 13"/>
          <p:cNvSpPr/>
          <p:nvPr/>
        </p:nvSpPr>
        <p:spPr>
          <a:xfrm>
            <a:off x="6367075" y="4437113"/>
            <a:ext cx="310445" cy="1224135"/>
          </a:xfrm>
          <a:prstGeom prst="leftBrac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evá složená závorka 14"/>
          <p:cNvSpPr/>
          <p:nvPr/>
        </p:nvSpPr>
        <p:spPr>
          <a:xfrm>
            <a:off x="6364252" y="5769261"/>
            <a:ext cx="310445" cy="612067"/>
          </a:xfrm>
          <a:prstGeom prst="leftBrac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924602" y="4777988"/>
            <a:ext cx="2159566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bederní o. (5)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08572" y="2761764"/>
            <a:ext cx="2175596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hrudní o. (12)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27386" y="5637167"/>
            <a:ext cx="2056782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křížové o. (5)</a:t>
            </a:r>
            <a:endParaRPr lang="cs-CZ" sz="2800" dirty="0"/>
          </a:p>
        </p:txBody>
      </p:sp>
      <p:sp>
        <p:nvSpPr>
          <p:cNvPr id="19" name="Levá složená závorka 18"/>
          <p:cNvSpPr/>
          <p:nvPr/>
        </p:nvSpPr>
        <p:spPr>
          <a:xfrm>
            <a:off x="6341936" y="6513095"/>
            <a:ext cx="310445" cy="300281"/>
          </a:xfrm>
          <a:prstGeom prst="leftBrac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6290156"/>
            <a:ext cx="2513637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křížové o. (4 - 5)</a:t>
            </a:r>
            <a:endParaRPr lang="cs-CZ" sz="2800" dirty="0"/>
          </a:p>
        </p:txBody>
      </p:sp>
      <p:pic>
        <p:nvPicPr>
          <p:cNvPr id="2056" name="Picture 8" descr="File:Spinal readjustment 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" y="3970701"/>
            <a:ext cx="2621455" cy="2914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2627784" y="6558713"/>
            <a:ext cx="10886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151620" y="3597409"/>
            <a:ext cx="36004" cy="155978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8326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5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ACDF oblique blan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04006"/>
            <a:ext cx="66770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5721" y="260648"/>
            <a:ext cx="307757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Uložení míchy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6071580"/>
            <a:ext cx="10886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3589" y="419573"/>
            <a:ext cx="1194558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mícha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860032" y="836712"/>
            <a:ext cx="1800200" cy="107750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311083" y="2780928"/>
            <a:ext cx="1641603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ploténka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5600668" y="2496642"/>
            <a:ext cx="1635628" cy="50031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388696" y="5013176"/>
            <a:ext cx="1376724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obratel</a:t>
            </a:r>
            <a:endParaRPr lang="cs-CZ" sz="32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5678281" y="4728890"/>
            <a:ext cx="1635628" cy="50031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9000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1" y="260648"/>
            <a:ext cx="174124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Obratel</a:t>
            </a:r>
            <a:endParaRPr lang="cs-CZ" sz="4000" dirty="0"/>
          </a:p>
        </p:txBody>
      </p:sp>
      <p:pic>
        <p:nvPicPr>
          <p:cNvPr id="3" name="Picture 4" descr="Soubor:Brustwirbel obe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75036"/>
            <a:ext cx="7677506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5763803"/>
            <a:ext cx="10886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22931" y="348783"/>
            <a:ext cx="2122119" cy="53161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tělo obratle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449043" y="951187"/>
            <a:ext cx="1450156" cy="165357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913783" y="6222162"/>
            <a:ext cx="3194721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obratlové výběžky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1907704" y="5082570"/>
            <a:ext cx="3600400" cy="143197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4211960" y="5229200"/>
            <a:ext cx="1266095" cy="128534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478055" y="5082570"/>
            <a:ext cx="693145" cy="143197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588224" y="2996952"/>
            <a:ext cx="2369623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otvor obratle</a:t>
            </a:r>
            <a:endParaRPr lang="cs-CZ" sz="3200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4306297" y="3359988"/>
            <a:ext cx="2137911" cy="53439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7787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1" y="260648"/>
            <a:ext cx="240995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Hrudní koš</a:t>
            </a:r>
            <a:endParaRPr lang="cs-CZ" sz="4000" dirty="0"/>
          </a:p>
        </p:txBody>
      </p:sp>
      <p:pic>
        <p:nvPicPr>
          <p:cNvPr id="5122" name="Picture 2" descr="Soubor:Gray11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516" y="855660"/>
            <a:ext cx="41529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61018" y="6577607"/>
            <a:ext cx="10886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3" name="Levá složená závorka 2"/>
          <p:cNvSpPr/>
          <p:nvPr/>
        </p:nvSpPr>
        <p:spPr>
          <a:xfrm>
            <a:off x="827584" y="1052736"/>
            <a:ext cx="663114" cy="5400600"/>
          </a:xfrm>
          <a:prstGeom prst="leftBrac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16200000">
            <a:off x="-342354" y="3420772"/>
            <a:ext cx="146706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 párů</a:t>
            </a:r>
            <a:endParaRPr lang="cs-CZ" sz="3200" dirty="0"/>
          </a:p>
        </p:txBody>
      </p:sp>
      <p:sp>
        <p:nvSpPr>
          <p:cNvPr id="7" name="Levá složená závorka 6"/>
          <p:cNvSpPr/>
          <p:nvPr/>
        </p:nvSpPr>
        <p:spPr>
          <a:xfrm>
            <a:off x="3131840" y="968534"/>
            <a:ext cx="663114" cy="3324562"/>
          </a:xfrm>
          <a:prstGeom prst="leftBrac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evá složená závorka 7"/>
          <p:cNvSpPr/>
          <p:nvPr/>
        </p:nvSpPr>
        <p:spPr>
          <a:xfrm>
            <a:off x="3131840" y="4446694"/>
            <a:ext cx="663114" cy="854513"/>
          </a:xfrm>
          <a:prstGeom prst="leftBrac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evá složená závorka 8"/>
          <p:cNvSpPr/>
          <p:nvPr/>
        </p:nvSpPr>
        <p:spPr>
          <a:xfrm>
            <a:off x="3131840" y="5454806"/>
            <a:ext cx="663114" cy="926522"/>
          </a:xfrm>
          <a:prstGeom prst="leftBrac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778838" y="2204864"/>
            <a:ext cx="1136978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Pravá ž.</a:t>
            </a:r>
          </a:p>
          <a:p>
            <a:r>
              <a:rPr lang="cs-CZ" sz="2400" dirty="0" smtClean="0"/>
              <a:t>7 párů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4437112"/>
            <a:ext cx="1492845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Nepravá ž.</a:t>
            </a:r>
          </a:p>
          <a:p>
            <a:r>
              <a:rPr lang="cs-CZ" sz="2400" dirty="0"/>
              <a:t>3</a:t>
            </a:r>
            <a:r>
              <a:rPr lang="cs-CZ" sz="2400" dirty="0" smtClean="0"/>
              <a:t> páry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59859" y="5478323"/>
            <a:ext cx="1155957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Volná ž.</a:t>
            </a:r>
          </a:p>
          <a:p>
            <a:r>
              <a:rPr lang="cs-CZ" sz="2400" dirty="0" smtClean="0"/>
              <a:t>2 páry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010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Gray11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568" y="570482"/>
            <a:ext cx="41529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82070" y="6292429"/>
            <a:ext cx="10886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36428" y="1952463"/>
            <a:ext cx="2062552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hrudní kost</a:t>
            </a:r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4161018" y="2276872"/>
            <a:ext cx="2355198" cy="14140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804248" y="4002450"/>
            <a:ext cx="1902124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chrupavka</a:t>
            </a:r>
            <a:endParaRPr lang="cs-CZ" sz="32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4860032" y="4002450"/>
            <a:ext cx="1776396" cy="29064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2535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-36512" y="908720"/>
            <a:ext cx="9312165" cy="10618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VILLARREAL, Mariana </a:t>
            </a:r>
            <a:r>
              <a:rPr lang="cs-CZ" sz="1050" dirty="0" err="1"/>
              <a:t>Ruiz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28.1</a:t>
            </a:r>
            <a:r>
              <a:rPr lang="cs-CZ" sz="1050" dirty="0" smtClean="0"/>
              <a:t>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cs.wikipedia.org/wiki/Soubor:Axial_skeleton_diagram.svg</a:t>
            </a:r>
            <a:endParaRPr lang="cs-CZ" sz="1050" dirty="0" smtClean="0"/>
          </a:p>
          <a:p>
            <a:r>
              <a:rPr lang="cs-CZ" sz="1050" dirty="0" smtClean="0"/>
              <a:t>Obr. 2:</a:t>
            </a:r>
            <a:r>
              <a:rPr lang="cs-CZ" sz="1050" dirty="0"/>
              <a:t>GILLE, </a:t>
            </a:r>
            <a:r>
              <a:rPr lang="cs-CZ" sz="1050" dirty="0" err="1"/>
              <a:t>Uwe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28.1.2013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http://cs.wikipedia.org/wiki/Soubor:Gray_111_-_</a:t>
            </a:r>
            <a:r>
              <a:rPr lang="cs-CZ" sz="1050" dirty="0" smtClean="0">
                <a:hlinkClick r:id="rId3"/>
              </a:rPr>
              <a:t>Vertebral_column-coloured.png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28.1.2013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cs.wikipedia.org/wiki/Soubor:Brustwirbel_oben.png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28.1.2013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commons.wikimedia.org/wiki/File:Spinal_readjustment_3.jpg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28.1.2013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commons.wikimedia.org/wiki/File:ACDF_oblique_blank.png?uselang=cs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28.1.2013</a:t>
            </a:r>
            <a:r>
              <a:rPr lang="cs-CZ" sz="1050" dirty="0"/>
              <a:t>]. Dostupný na WWW: http://cs.wikipedia.org/wiki/Soubor:Gray112.png</a:t>
            </a:r>
          </a:p>
        </p:txBody>
      </p:sp>
    </p:spTree>
    <p:extLst>
      <p:ext uri="{BB962C8B-B14F-4D97-AF65-F5344CB8AC3E}">
        <p14:creationId xmlns:p14="http://schemas.microsoft.com/office/powerpoint/2010/main" val="17520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221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KOSTERNÍ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LukášD</dc:creator>
  <cp:lastModifiedBy>LukášD</cp:lastModifiedBy>
  <cp:revision>11</cp:revision>
  <dcterms:created xsi:type="dcterms:W3CDTF">2013-05-22T17:48:06Z</dcterms:created>
  <dcterms:modified xsi:type="dcterms:W3CDTF">2013-01-28T22:17:34Z</dcterms:modified>
</cp:coreProperties>
</file>