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1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3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9311E0-C3F2-4A59-AE89-38C0B11D0BEA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7A050C-2691-432B-8D45-388920D2AC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4092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7A050C-2691-432B-8D45-388920D2ACA7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7A050C-2691-432B-8D45-388920D2ACA7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51237C-8FCE-413B-AB5E-5B8F628B01C8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347A0E-8D3D-4477-8193-93DE538D184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jpe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0.jpeg"/><Relationship Id="rId7" Type="http://schemas.openxmlformats.org/officeDocument/2006/relationships/image" Target="../media/image4.png"/><Relationship Id="rId12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1" Type="http://schemas.openxmlformats.org/officeDocument/2006/relationships/image" Target="../media/image8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slide" Target="slide4.xml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hp.cz/_img/czech.cz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Lucka\Pictures\loga_cele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221088"/>
            <a:ext cx="8977802" cy="1456358"/>
          </a:xfrm>
          <a:prstGeom prst="rect">
            <a:avLst/>
          </a:prstGeom>
          <a:noFill/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328863" y="620688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Helena Špinarová</a:t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dirty="0" smtClean="0"/>
              <a:t>VY_52_INOVACE_23_Zemědělství ČR</a:t>
            </a:r>
          </a:p>
          <a:p>
            <a:r>
              <a:rPr lang="cs-CZ" sz="2800" dirty="0" smtClean="0"/>
              <a:t>Téma</a:t>
            </a:r>
            <a:r>
              <a:rPr lang="cs-CZ" sz="2800" dirty="0" smtClean="0"/>
              <a:t>: </a:t>
            </a:r>
            <a:r>
              <a:rPr lang="cs-CZ" sz="2800" dirty="0" smtClean="0"/>
              <a:t>Člověk a jeho svět – Vlastivěda</a:t>
            </a:r>
          </a:p>
          <a:p>
            <a:r>
              <a:rPr lang="cs-CZ" sz="2800" dirty="0" smtClean="0"/>
              <a:t>Číslo </a:t>
            </a:r>
            <a:r>
              <a:rPr lang="cs-CZ" sz="2800" dirty="0" smtClean="0"/>
              <a:t>projektu: CZ.1.07/1.4.00/21.0305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584043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Pracuj s mapou v učebnici.</a:t>
            </a:r>
          </a:p>
          <a:p>
            <a:pPr algn="ctr">
              <a:buNone/>
            </a:pPr>
            <a:r>
              <a:rPr lang="cs-CZ" dirty="0" smtClean="0"/>
              <a:t>Zařaď zemědělské plodiny do míst ČR, kde se pěstují.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14282" y="4643446"/>
          <a:ext cx="8286808" cy="200993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00195"/>
                <a:gridCol w="500066"/>
                <a:gridCol w="538040"/>
                <a:gridCol w="747844"/>
                <a:gridCol w="857256"/>
                <a:gridCol w="559921"/>
                <a:gridCol w="1083153"/>
                <a:gridCol w="1214446"/>
                <a:gridCol w="571504"/>
                <a:gridCol w="714383"/>
              </a:tblGrid>
              <a:tr h="66047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Řepka olejka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Cukr.řepa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047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Chmel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Réva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Zelenina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785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Brambory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Ovoce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18" y="4786322"/>
            <a:ext cx="357190" cy="456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5984" y="5500702"/>
            <a:ext cx="319474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85918" y="6215082"/>
            <a:ext cx="35719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14942" y="4786322"/>
            <a:ext cx="466331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14744" y="5572140"/>
            <a:ext cx="40957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429124" y="6143644"/>
            <a:ext cx="45720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29388" y="5429264"/>
            <a:ext cx="30480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358082" y="4714884"/>
            <a:ext cx="276225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4786322"/>
            <a:ext cx="357190" cy="456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4714884"/>
            <a:ext cx="357190" cy="456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4786322"/>
            <a:ext cx="357190" cy="456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85918" y="5429264"/>
            <a:ext cx="319474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85984" y="6215082"/>
            <a:ext cx="35719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00364" y="6215082"/>
            <a:ext cx="35719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6" name="Picture 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429124" y="5572140"/>
            <a:ext cx="40957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" name="Picture 1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14942" y="6143644"/>
            <a:ext cx="45720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" name="Picture 10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429388" y="6143644"/>
            <a:ext cx="45720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1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358082" y="5500702"/>
            <a:ext cx="30480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" name="Picture 13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8001024" y="4714884"/>
            <a:ext cx="276225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" name="Picture 1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929586" y="5500702"/>
            <a:ext cx="30480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http://www.ohp.cz/_img/czech.cz.jpg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24" r="4381" b="12944"/>
          <a:stretch/>
        </p:blipFill>
        <p:spPr bwMode="auto">
          <a:xfrm>
            <a:off x="200231" y="115509"/>
            <a:ext cx="8208911" cy="4465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 descr="http://www.ohp.cz/_img/czech.cz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24" r="4381" b="12944"/>
          <a:stretch/>
        </p:blipFill>
        <p:spPr bwMode="auto">
          <a:xfrm>
            <a:off x="467544" y="2209"/>
            <a:ext cx="8208911" cy="4888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hlinkClick r:id="" action="ppaction://hlinkshowjump?jump=nextslide"/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43240" y="2571744"/>
            <a:ext cx="357190" cy="456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000232" y="1357298"/>
            <a:ext cx="319474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86182" y="2786058"/>
            <a:ext cx="35719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>
            <a:hlinkHover r:id="rId4" action="ppaction://hlinksldjump" highlightClick="1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929190" y="2643182"/>
            <a:ext cx="466331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500694" y="4000504"/>
            <a:ext cx="40957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4" name="Picture 10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428860" y="1500174"/>
            <a:ext cx="45720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6" name="Picture 1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000760" y="2857496"/>
            <a:ext cx="30480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7" name="Picture 13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928926" y="1928802"/>
            <a:ext cx="276225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4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00430" y="2357430"/>
            <a:ext cx="357190" cy="456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4">
            <a:hlinkClick r:id="" action="ppaction://hlinkshowjump?jump=nextslide"/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4" y="3286124"/>
            <a:ext cx="357190" cy="456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4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14810" y="2643182"/>
            <a:ext cx="357190" cy="456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5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000232" y="898552"/>
            <a:ext cx="319474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" name="Picture 6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071934" y="3071810"/>
            <a:ext cx="35719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6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72000" y="2928934"/>
            <a:ext cx="357190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6" name="Picture 9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357950" y="3857628"/>
            <a:ext cx="409575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" name="Picture 10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429124" y="1285860"/>
            <a:ext cx="45720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" name="Picture 10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286512" y="3429000"/>
            <a:ext cx="45720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1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000628" y="1285860"/>
            <a:ext cx="30480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" name="Picture 13">
            <a:hlinkHover r:id="rId4" action="ppaction://hlinksldjump"/>
          </p:cNvPr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000760" y="3429000"/>
            <a:ext cx="276225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" name="Picture 1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857488" y="1357298"/>
            <a:ext cx="30480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5" name="TextovéPole 24"/>
          <p:cNvSpPr txBox="1"/>
          <p:nvPr/>
        </p:nvSpPr>
        <p:spPr>
          <a:xfrm>
            <a:off x="357158" y="285728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000"/>
                            </p:stCondLst>
                            <p:childTnLst>
                              <p:par>
                                <p:cTn id="7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000"/>
                            </p:stCondLst>
                            <p:childTnLst>
                              <p:par>
                                <p:cTn id="8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4000"/>
                            </p:stCondLst>
                            <p:childTnLst>
                              <p:par>
                                <p:cTn id="9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000" dirty="0" smtClean="0"/>
              <a:t>Mapa použita z:</a:t>
            </a:r>
          </a:p>
          <a:p>
            <a:pPr>
              <a:buNone/>
            </a:pPr>
            <a:r>
              <a:rPr lang="cs-CZ" sz="1000" i="1" dirty="0">
                <a:hlinkClick r:id="rId2"/>
              </a:rPr>
              <a:t>http://www.ohp.cz/_</a:t>
            </a:r>
            <a:r>
              <a:rPr lang="cs-CZ" sz="1000" i="1" dirty="0" smtClean="0">
                <a:hlinkClick r:id="rId2"/>
              </a:rPr>
              <a:t>img/czech.cz.jpg</a:t>
            </a:r>
            <a:endParaRPr lang="cs-CZ" sz="1000" i="1" dirty="0" smtClean="0"/>
          </a:p>
          <a:p>
            <a:pPr>
              <a:buNone/>
            </a:pPr>
            <a:endParaRPr lang="cs-CZ" sz="1000" dirty="0"/>
          </a:p>
          <a:p>
            <a:pPr>
              <a:buNone/>
            </a:pPr>
            <a:r>
              <a:rPr lang="cs-CZ" sz="1000" dirty="0" smtClean="0"/>
              <a:t>Obrázky použity z učebnice :</a:t>
            </a:r>
          </a:p>
          <a:p>
            <a:pPr>
              <a:buNone/>
            </a:pPr>
            <a:r>
              <a:rPr lang="cs-CZ" sz="1000" i="1" dirty="0" smtClean="0"/>
              <a:t>Vlastivěda 4 - Poznáváme naši vlast</a:t>
            </a:r>
            <a:r>
              <a:rPr lang="cs-CZ" sz="1000" dirty="0" smtClean="0"/>
              <a:t>. Brno : Nová škola, 2003. Půda a zemědělství, s. 30-31.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59</Words>
  <Application>Microsoft Office PowerPoint</Application>
  <PresentationFormat>Předvádění na obrazovce (4:3)</PresentationFormat>
  <Paragraphs>21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Heli</dc:creator>
  <cp:lastModifiedBy>Heli</cp:lastModifiedBy>
  <cp:revision>11</cp:revision>
  <dcterms:created xsi:type="dcterms:W3CDTF">2011-05-29T11:01:53Z</dcterms:created>
  <dcterms:modified xsi:type="dcterms:W3CDTF">2011-09-12T16:50:29Z</dcterms:modified>
</cp:coreProperties>
</file>