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81" r:id="rId3"/>
    <p:sldId id="257" r:id="rId4"/>
    <p:sldId id="259" r:id="rId5"/>
    <p:sldId id="268" r:id="rId6"/>
    <p:sldId id="260" r:id="rId7"/>
    <p:sldId id="261" r:id="rId8"/>
    <p:sldId id="269" r:id="rId9"/>
    <p:sldId id="263" r:id="rId10"/>
    <p:sldId id="262" r:id="rId11"/>
    <p:sldId id="264" r:id="rId12"/>
    <p:sldId id="265" r:id="rId13"/>
    <p:sldId id="267" r:id="rId14"/>
    <p:sldId id="276" r:id="rId15"/>
    <p:sldId id="266" r:id="rId16"/>
    <p:sldId id="270" r:id="rId17"/>
    <p:sldId id="271" r:id="rId18"/>
    <p:sldId id="272" r:id="rId19"/>
    <p:sldId id="273" r:id="rId20"/>
    <p:sldId id="274" r:id="rId21"/>
    <p:sldId id="275" r:id="rId22"/>
    <p:sldId id="277" r:id="rId23"/>
    <p:sldId id="278" r:id="rId24"/>
    <p:sldId id="279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255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487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414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143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119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615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875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61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83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99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03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96782-31EF-4633-A19F-423E5FFFCE76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35AC6-2D19-4E5C-BCA9-FB1B041A7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8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eltoideus.png" TargetMode="External"/><Relationship Id="rId13" Type="http://schemas.openxmlformats.org/officeDocument/2006/relationships/hyperlink" Target="http://www.wikiskripta.eu/index.php/Soubor:Extensor_digitorum_muscle.png" TargetMode="External"/><Relationship Id="rId18" Type="http://schemas.openxmlformats.org/officeDocument/2006/relationships/hyperlink" Target="http://de.wikipedia.org/wiki/Musculus_quadriceps_femoris" TargetMode="External"/><Relationship Id="rId3" Type="http://schemas.openxmlformats.org/officeDocument/2006/relationships/hyperlink" Target="http://commons.wikimedia.org/wiki/File:Head_ap_anatomy.jpg" TargetMode="External"/><Relationship Id="rId7" Type="http://schemas.openxmlformats.org/officeDocument/2006/relationships/hyperlink" Target="http://en.wikipedia.org/wiki/File:Gray392.png" TargetMode="External"/><Relationship Id="rId12" Type="http://schemas.openxmlformats.org/officeDocument/2006/relationships/hyperlink" Target="http://cs.wikipedia.org/wiki/Soubor:Forearm_muscles_back_superficial.png" TargetMode="External"/><Relationship Id="rId17" Type="http://schemas.openxmlformats.org/officeDocument/2006/relationships/hyperlink" Target="http://cs.wikipedia.org/wiki/Soubor:Gluteus_maximus.png" TargetMode="External"/><Relationship Id="rId2" Type="http://schemas.openxmlformats.org/officeDocument/2006/relationships/hyperlink" Target="http://commons.wikimedia.org/wiki/File:Ronnie_Coleman_8_x_Mr_Olympia_-_2009_-_5.png" TargetMode="External"/><Relationship Id="rId16" Type="http://schemas.openxmlformats.org/officeDocument/2006/relationships/hyperlink" Target="http://cs.wikipedia.org/wiki/Soubor:Sartorius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wikiskripta.eu/index.php/Soubor:Rectus_abdominis.png" TargetMode="External"/><Relationship Id="rId11" Type="http://schemas.openxmlformats.org/officeDocument/2006/relationships/hyperlink" Target="http://en.wikipedia.org/wiki/File:Triceps_brachii.png" TargetMode="External"/><Relationship Id="rId5" Type="http://schemas.openxmlformats.org/officeDocument/2006/relationships/hyperlink" Target="http://www.wikiskripta.eu/index.php/Soubor:Pectoralis_major.png" TargetMode="External"/><Relationship Id="rId15" Type="http://schemas.openxmlformats.org/officeDocument/2006/relationships/hyperlink" Target="http://en.wikipedia.org/wiki/File:Latissimus_dorsi_.PNG" TargetMode="External"/><Relationship Id="rId10" Type="http://schemas.openxmlformats.org/officeDocument/2006/relationships/hyperlink" Target="http://en.wikipedia.org/wiki/File:Biceps_brachii.png" TargetMode="External"/><Relationship Id="rId19" Type="http://schemas.openxmlformats.org/officeDocument/2006/relationships/hyperlink" Target="http://www.wikiskripta.eu/index.php/Soubor:Biceps_femoris_muscle_long_head.PNG" TargetMode="External"/><Relationship Id="rId4" Type="http://schemas.openxmlformats.org/officeDocument/2006/relationships/hyperlink" Target="http://cs.wikipedia.org/wiki/Soubor:Sternocleidomastoideus.png" TargetMode="External"/><Relationship Id="rId9" Type="http://schemas.openxmlformats.org/officeDocument/2006/relationships/hyperlink" Target="http://en.wikipedia.org/wiki/File:Trapezius_Gray409.PNG" TargetMode="External"/><Relationship Id="rId14" Type="http://schemas.openxmlformats.org/officeDocument/2006/relationships/hyperlink" Target="http://en.wikipedia.org/wiki/File:Gray427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285907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VY_32_INOVACE_16_16B_Soustava pohybová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5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733527" cy="313932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stavbou pohybové soustavy člověka.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popíše </a:t>
            </a:r>
            <a:r>
              <a:rPr lang="cs-CZ" dirty="0" smtClean="0"/>
              <a:t>stavbu pohybové soustavy člověka, charakterizuje její jednotlivé části.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11. 2. 2013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28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8000" dirty="0" smtClean="0"/>
              <a:t>Soustava pohybová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958208"/>
            <a:ext cx="6624736" cy="1198984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Svaly lidského těla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63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11560" y="-1"/>
            <a:ext cx="7776864" cy="6894677"/>
            <a:chOff x="611560" y="-1"/>
            <a:chExt cx="7776864" cy="6894677"/>
          </a:xfrm>
        </p:grpSpPr>
        <p:pic>
          <p:nvPicPr>
            <p:cNvPr id="1026" name="Picture 2" descr="File:Ronnie Coleman 8 x Mr Olympia - 2009 - 5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-1"/>
              <a:ext cx="7704856" cy="6891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611560" y="65253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>
                      <a:lumMod val="95000"/>
                    </a:schemeClr>
                  </a:solidFill>
                </a:rPr>
                <a:t>Obr. 1</a:t>
              </a:r>
              <a:endParaRPr lang="cs-CZ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8571" y="5805264"/>
            <a:ext cx="6143605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Svaly tvoří 30 – 50% hmotnosti těla.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31776" y="116632"/>
            <a:ext cx="6076728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Lidské tělo je tvořeno cca 600 svaly.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75403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7290" y="2564904"/>
            <a:ext cx="6191054" cy="110799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Svaly hlavy a krku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81999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4405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hlavy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4624"/>
            <a:ext cx="4824536" cy="681599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2268161"/>
            <a:ext cx="1580497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mimické</a:t>
            </a:r>
          </a:p>
          <a:p>
            <a:pPr algn="ctr"/>
            <a:r>
              <a:rPr lang="cs-CZ" sz="3200" dirty="0" smtClean="0"/>
              <a:t> svaly</a:t>
            </a:r>
            <a:endParaRPr lang="cs-CZ" sz="3200" dirty="0"/>
          </a:p>
        </p:txBody>
      </p:sp>
      <p:sp>
        <p:nvSpPr>
          <p:cNvPr id="5" name="Levá složená závorka 4"/>
          <p:cNvSpPr/>
          <p:nvPr/>
        </p:nvSpPr>
        <p:spPr>
          <a:xfrm>
            <a:off x="2224516" y="511560"/>
            <a:ext cx="1051340" cy="4573624"/>
          </a:xfrm>
          <a:prstGeom prst="leftBrace">
            <a:avLst>
              <a:gd name="adj1" fmla="val 8333"/>
              <a:gd name="adj2" fmla="val 49718"/>
            </a:avLst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54745" y="1268760"/>
            <a:ext cx="2253759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kruhový sval</a:t>
            </a:r>
          </a:p>
          <a:p>
            <a:pPr algn="ctr"/>
            <a:r>
              <a:rPr lang="cs-CZ" sz="3200" dirty="0" smtClean="0"/>
              <a:t>oční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5088086"/>
            <a:ext cx="2253759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kruhový sval</a:t>
            </a:r>
          </a:p>
          <a:p>
            <a:pPr algn="ctr"/>
            <a:r>
              <a:rPr lang="cs-CZ" sz="3200" dirty="0" smtClean="0"/>
              <a:t>ústní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5292080" y="4581128"/>
            <a:ext cx="1463571" cy="104556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012161" y="1951385"/>
            <a:ext cx="731784" cy="68552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483768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79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2567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krku</a:t>
            </a:r>
            <a:endParaRPr lang="cs-CZ" sz="4000" dirty="0"/>
          </a:p>
        </p:txBody>
      </p:sp>
      <p:pic>
        <p:nvPicPr>
          <p:cNvPr id="2050" name="Picture 2" descr="Soubor:Sternocleidomastoide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532" y="13601"/>
            <a:ext cx="6456932" cy="684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60" y="4437112"/>
            <a:ext cx="238963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zdvihač hlavy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371202" y="3789040"/>
            <a:ext cx="1704854" cy="93853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9803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4217" y="2564904"/>
            <a:ext cx="4018023" cy="110799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Svaly trupu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260131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pic>
        <p:nvPicPr>
          <p:cNvPr id="3074" name="Picture 2" descr="Soubor:Pectoralis majo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64096"/>
            <a:ext cx="5805263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83671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01440" y="1916832"/>
            <a:ext cx="2391040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velký prsní</a:t>
            </a:r>
          </a:p>
          <a:p>
            <a:pPr algn="ctr"/>
            <a:r>
              <a:rPr lang="cs-CZ" sz="4000" dirty="0" smtClean="0"/>
              <a:t>sval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972598" y="2641267"/>
            <a:ext cx="2300209" cy="9317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481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pic>
        <p:nvPicPr>
          <p:cNvPr id="4098" name="Picture 2" descr="Soubor:Rectus abdomin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92" y="908720"/>
            <a:ext cx="5877271" cy="58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83671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50378" y="3501008"/>
            <a:ext cx="2651816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/>
              <a:t>p</a:t>
            </a:r>
            <a:r>
              <a:rPr lang="cs-CZ" sz="4000" dirty="0" smtClean="0"/>
              <a:t>římý břišní</a:t>
            </a:r>
          </a:p>
          <a:p>
            <a:pPr algn="ctr"/>
            <a:r>
              <a:rPr lang="cs-CZ" sz="4000" dirty="0" smtClean="0"/>
              <a:t>sval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635896" y="4225443"/>
            <a:ext cx="2516234" cy="9317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007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Gray39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89" y="1026368"/>
            <a:ext cx="45624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6345" y="2132855"/>
            <a:ext cx="2635786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šikmý břišní</a:t>
            </a:r>
          </a:p>
          <a:p>
            <a:pPr algn="ctr"/>
            <a:r>
              <a:rPr lang="cs-CZ" sz="4000" dirty="0" smtClean="0"/>
              <a:t>sval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203848" y="2857290"/>
            <a:ext cx="2516234" cy="9317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355976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8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Deltoide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5760640" cy="567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0824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78424" y="1340768"/>
            <a:ext cx="28860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deltový sval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427984" y="2065203"/>
            <a:ext cx="1578431" cy="121978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74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Trapezius Gray40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00" y="963884"/>
            <a:ext cx="36195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324610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trapézový sval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95936" y="2187950"/>
            <a:ext cx="1944216" cy="48714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52900" y="63000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48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Latissimus dorsi 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21487"/>
            <a:ext cx="36195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767444"/>
            <a:ext cx="324610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široký sval zádový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139952" y="3603740"/>
            <a:ext cx="1944216" cy="48714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932040" y="6057631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87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564904"/>
            <a:ext cx="5049331" cy="110799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Svaly končetin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27903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Biceps brachi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0378"/>
            <a:ext cx="485775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3000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2400" y="2204864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d</a:t>
            </a:r>
            <a:r>
              <a:rPr lang="cs-CZ" sz="4000" dirty="0" smtClean="0"/>
              <a:t>vojhlavý sval pažní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211960" y="2929299"/>
            <a:ext cx="1578431" cy="121978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662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pic>
        <p:nvPicPr>
          <p:cNvPr id="2050" name="Picture 2" descr="File:Triceps brachi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43" y="1052736"/>
            <a:ext cx="4857750" cy="489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4043" y="5948586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74368" y="1844824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trojhlavý sval pažní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923928" y="2569259"/>
            <a:ext cx="1578431" cy="121978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03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Forearm muscles back superfici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29847" y="334649"/>
            <a:ext cx="2589634" cy="791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3143" y="1183104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svaly předloktí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275856" y="2132856"/>
            <a:ext cx="1299885" cy="172819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67543" y="5579254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72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e/e9/Extensor_digitorum_musc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30767" y="-54302"/>
            <a:ext cx="2687108" cy="821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5061" y="1183103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natahovač prstů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247774" y="2132855"/>
            <a:ext cx="1299885" cy="172819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64043" y="5434292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Gray427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2524"/>
            <a:ext cx="41338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5061" y="1183103"/>
            <a:ext cx="28860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valy ruky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699792" y="2132855"/>
            <a:ext cx="1847868" cy="108012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193544" y="648866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30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pic>
        <p:nvPicPr>
          <p:cNvPr id="7170" name="Picture 2" descr="http://upload.wikimedia.org/wikipedia/commons/a/af/Sartori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4729456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43684" y="638132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6296" y="1280954"/>
            <a:ext cx="3534136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val krejčovský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835696" y="1772816"/>
            <a:ext cx="2952328" cy="122413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514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pic>
        <p:nvPicPr>
          <p:cNvPr id="8194" name="Picture 2" descr="Soubor:Gluteus maxim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62" y="908720"/>
            <a:ext cx="5543257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86336" y="3657218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velký sval hýžďový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3419872" y="1844824"/>
            <a:ext cx="1728192" cy="216024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788024" y="6309320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61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de/thumb/d/d8/M_quadriceps2.jpg/400px-M_quadricep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33" y="1052736"/>
            <a:ext cx="4775267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6336" y="3356992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čtyřhlavý sval stehenní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2843808" y="3140968"/>
            <a:ext cx="2304256" cy="86409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139952" y="530120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14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Biceps femoris muscle long he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209550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6336" y="3356992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dvouhlavý sval stehenní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699792" y="4005064"/>
            <a:ext cx="2448272" cy="57606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94432" y="6379354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2732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87015"/>
            <a:ext cx="9307356" cy="37471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 obrázků:</a:t>
            </a:r>
          </a:p>
          <a:p>
            <a:r>
              <a:rPr lang="cs-CZ" sz="1050" dirty="0" smtClean="0"/>
              <a:t>Obr. 1: </a:t>
            </a:r>
            <a:r>
              <a:rPr lang="cs-CZ" sz="1050" dirty="0"/>
              <a:t>WWW.LOCALFITNESS.COM.AU. </a:t>
            </a:r>
            <a:r>
              <a:rPr lang="cs-CZ" sz="1050" i="1" dirty="0"/>
              <a:t>commons.wikimedia.org/</a:t>
            </a:r>
            <a:r>
              <a:rPr lang="cs-CZ" sz="1050" dirty="0"/>
              <a:t> [online]. [cit. </a:t>
            </a:r>
            <a:r>
              <a:rPr lang="cs-CZ" sz="1050" dirty="0" smtClean="0"/>
              <a:t>11.2.2013</a:t>
            </a:r>
            <a:r>
              <a:rPr lang="cs-CZ" sz="1050" dirty="0"/>
              <a:t>]. </a:t>
            </a:r>
            <a:endParaRPr lang="cs-CZ" sz="1050" dirty="0" smtClean="0"/>
          </a:p>
          <a:p>
            <a:r>
              <a:rPr lang="cs-CZ" sz="1050" dirty="0"/>
              <a:t> </a:t>
            </a:r>
            <a:r>
              <a:rPr lang="cs-CZ" sz="1050" dirty="0" smtClean="0"/>
              <a:t>            Dostupný </a:t>
            </a:r>
            <a:r>
              <a:rPr lang="cs-CZ" sz="1050" dirty="0"/>
              <a:t>na WWW: </a:t>
            </a:r>
            <a:r>
              <a:rPr lang="cs-CZ" sz="1050" dirty="0">
                <a:hlinkClick r:id="rId2"/>
              </a:rPr>
              <a:t>http://commons.wikimedia.org/wiki/File:Ronnie_Coleman_8_x_Mr_Olympia_-_2009_-_</a:t>
            </a:r>
            <a:r>
              <a:rPr lang="cs-CZ" sz="1050" dirty="0" smtClean="0">
                <a:hlinkClick r:id="rId2"/>
              </a:rPr>
              <a:t>5.png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LYNCH, Patrick J.. </a:t>
            </a:r>
            <a:r>
              <a:rPr lang="cs-CZ" sz="1050" i="1" dirty="0"/>
              <a:t>commons.wikimedia.org/</a:t>
            </a:r>
            <a:r>
              <a:rPr lang="cs-CZ" sz="1050" dirty="0"/>
              <a:t> [online]. [cit. </a:t>
            </a:r>
            <a:r>
              <a:rPr lang="cs-CZ" sz="1050" dirty="0"/>
              <a:t>11.2.2013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commons.wikimedia.org/wiki/File:Head_ap_anatomy.jpg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GILLE, </a:t>
            </a:r>
            <a:r>
              <a:rPr lang="cs-CZ" sz="1050" dirty="0" err="1"/>
              <a:t>Uwe</a:t>
            </a:r>
            <a:r>
              <a:rPr lang="cs-CZ" sz="1050" dirty="0"/>
              <a:t>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11.2.2013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cs.wikipedia.org/wiki/Soubor:Sternocleidomastoideus.png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pt-BR" sz="1000" dirty="0"/>
              <a:t>AUTOR NEUVEDEN. </a:t>
            </a:r>
            <a:r>
              <a:rPr lang="pt-BR" sz="1000" i="1" dirty="0"/>
              <a:t>http://www.wikiskripta.eu/</a:t>
            </a:r>
            <a:r>
              <a:rPr lang="pt-BR" sz="1000" dirty="0"/>
              <a:t> [online]. [cit. </a:t>
            </a:r>
            <a:r>
              <a:rPr lang="cs-CZ" sz="1000" dirty="0"/>
              <a:t>11.2</a:t>
            </a:r>
            <a:r>
              <a:rPr lang="pt-BR" sz="1000" dirty="0" smtClean="0"/>
              <a:t>.2013</a:t>
            </a:r>
            <a:r>
              <a:rPr lang="pt-BR" sz="1000" dirty="0"/>
              <a:t>]. Dostupný na WWW: </a:t>
            </a:r>
            <a:r>
              <a:rPr lang="pt-BR" sz="1000" dirty="0">
                <a:hlinkClick r:id="rId5"/>
              </a:rPr>
              <a:t>http://</a:t>
            </a:r>
            <a:r>
              <a:rPr lang="pt-BR" sz="1000" dirty="0" smtClean="0">
                <a:hlinkClick r:id="rId5"/>
              </a:rPr>
              <a:t>www.wikiskripta.eu/index.php/Soubor:Pectoralis_major.png</a:t>
            </a:r>
            <a:endParaRPr lang="cs-CZ" sz="1000" dirty="0" smtClean="0"/>
          </a:p>
          <a:p>
            <a:r>
              <a:rPr lang="cs-CZ" sz="1000" dirty="0" smtClean="0"/>
              <a:t>Obr. 5: </a:t>
            </a:r>
            <a:r>
              <a:rPr lang="pt-BR" sz="1000" dirty="0"/>
              <a:t>AUTOR NEUVEDEN. </a:t>
            </a:r>
            <a:r>
              <a:rPr lang="pt-BR" sz="1000" i="1" dirty="0"/>
              <a:t>http://www.wikiskripta.eu/</a:t>
            </a:r>
            <a:r>
              <a:rPr lang="pt-BR" sz="1000" dirty="0"/>
              <a:t> [online]. [cit. </a:t>
            </a:r>
            <a:r>
              <a:rPr lang="cs-CZ" sz="1000" dirty="0"/>
              <a:t>11.2</a:t>
            </a:r>
            <a:r>
              <a:rPr lang="pt-BR" sz="1000" dirty="0" smtClean="0"/>
              <a:t>.2013</a:t>
            </a:r>
            <a:r>
              <a:rPr lang="pt-BR" sz="1000" dirty="0"/>
              <a:t>]. Dostupný na WWW: </a:t>
            </a:r>
            <a:r>
              <a:rPr lang="pt-BR" sz="1000" dirty="0">
                <a:hlinkClick r:id="rId6"/>
              </a:rPr>
              <a:t>http://</a:t>
            </a:r>
            <a:r>
              <a:rPr lang="pt-BR" sz="1000" dirty="0" smtClean="0">
                <a:hlinkClick r:id="rId6"/>
              </a:rPr>
              <a:t>www.wikiskripta.eu/index.php/Soubor:Rectus_abdominis.png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en.wikipedia.org/wiki/File:Gray392.png</a:t>
            </a:r>
            <a:endParaRPr lang="cs-CZ" sz="1000" dirty="0" smtClean="0"/>
          </a:p>
          <a:p>
            <a:r>
              <a:rPr lang="cs-CZ" sz="1000" dirty="0" smtClean="0"/>
              <a:t>Obr. 7: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cs.wikipedia.org/wiki/Soubor:Deltoideus.png</a:t>
            </a:r>
            <a:endParaRPr lang="cs-CZ" sz="1000" dirty="0" smtClean="0"/>
          </a:p>
          <a:p>
            <a:r>
              <a:rPr lang="cs-CZ" sz="1000" dirty="0" smtClean="0"/>
              <a:t>Obr. 8: HÄGGSTRÖM</a:t>
            </a:r>
            <a:r>
              <a:rPr lang="cs-CZ" sz="1000" dirty="0"/>
              <a:t>, </a:t>
            </a:r>
            <a:r>
              <a:rPr lang="cs-CZ" sz="1000" dirty="0" err="1"/>
              <a:t>Mikael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en.wikipedia.org/wiki/File:Trapezius_Gray409.PNG</a:t>
            </a:r>
            <a:endParaRPr lang="cs-CZ" sz="1000" dirty="0" smtClean="0"/>
          </a:p>
          <a:p>
            <a:r>
              <a:rPr lang="cs-CZ" sz="1000" dirty="0" smtClean="0"/>
              <a:t>Obr. 9: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0"/>
              </a:rPr>
              <a:t>http://</a:t>
            </a:r>
            <a:r>
              <a:rPr lang="cs-CZ" sz="1000" dirty="0" smtClean="0">
                <a:hlinkClick r:id="rId10"/>
              </a:rPr>
              <a:t>en.wikipedia.org/wiki/File:Biceps_brachii.png</a:t>
            </a:r>
            <a:endParaRPr lang="cs-CZ" sz="1000" dirty="0" smtClean="0"/>
          </a:p>
          <a:p>
            <a:r>
              <a:rPr lang="cs-CZ" sz="1000" dirty="0" smtClean="0"/>
              <a:t>Obr. 10: </a:t>
            </a:r>
            <a:r>
              <a:rPr lang="cs-CZ" sz="1000" dirty="0"/>
              <a:t>AUTOR NEUVEDEN. </a:t>
            </a:r>
            <a:r>
              <a:rPr lang="cs-CZ" sz="1000" i="1" dirty="0" err="1"/>
              <a:t>Wikipedia.en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1"/>
              </a:rPr>
              <a:t>http://</a:t>
            </a:r>
            <a:r>
              <a:rPr lang="cs-CZ" sz="1000" dirty="0" smtClean="0">
                <a:hlinkClick r:id="rId11"/>
              </a:rPr>
              <a:t>en.wikipedia.org/wiki/File:Triceps_brachii.png</a:t>
            </a:r>
            <a:endParaRPr lang="cs-CZ" sz="1000" dirty="0" smtClean="0"/>
          </a:p>
          <a:p>
            <a:r>
              <a:rPr lang="cs-CZ" sz="1000" dirty="0" smtClean="0"/>
              <a:t>Obr. 11: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2"/>
              </a:rPr>
              <a:t>http://</a:t>
            </a:r>
            <a:r>
              <a:rPr lang="cs-CZ" sz="1000" dirty="0" smtClean="0">
                <a:hlinkClick r:id="rId12"/>
              </a:rPr>
              <a:t>cs.wikipedia.org/wiki/Soubor:Forearm_muscles_back_superficial.png</a:t>
            </a:r>
            <a:endParaRPr lang="cs-CZ" sz="1000" dirty="0" smtClean="0"/>
          </a:p>
          <a:p>
            <a:r>
              <a:rPr lang="cs-CZ" sz="1000" dirty="0" smtClean="0"/>
              <a:t>Obr. 12: </a:t>
            </a:r>
            <a:r>
              <a:rPr lang="cs-CZ" sz="1000" dirty="0"/>
              <a:t>HÄGGSTRÖM, </a:t>
            </a:r>
            <a:r>
              <a:rPr lang="cs-CZ" sz="1000" dirty="0" err="1"/>
              <a:t>Mikael</a:t>
            </a:r>
            <a:r>
              <a:rPr lang="cs-CZ" sz="1000" dirty="0"/>
              <a:t>. </a:t>
            </a:r>
            <a:r>
              <a:rPr lang="cs-CZ" sz="1000" i="1" dirty="0"/>
              <a:t>Wikiskripta.cz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3"/>
              </a:rPr>
              <a:t>http://</a:t>
            </a:r>
            <a:r>
              <a:rPr lang="cs-CZ" sz="1000" dirty="0" smtClean="0">
                <a:hlinkClick r:id="rId13"/>
              </a:rPr>
              <a:t>www.wikiskripta.eu/index.php/Soubor:Extensor_digitorum_muscle.png</a:t>
            </a:r>
            <a:endParaRPr lang="cs-CZ" sz="1000" dirty="0" smtClean="0"/>
          </a:p>
          <a:p>
            <a:r>
              <a:rPr lang="cs-CZ" sz="1000" dirty="0" smtClean="0"/>
              <a:t>Obr. 13: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4"/>
              </a:rPr>
              <a:t>http://</a:t>
            </a:r>
            <a:r>
              <a:rPr lang="cs-CZ" sz="1000" dirty="0" smtClean="0">
                <a:hlinkClick r:id="rId14"/>
              </a:rPr>
              <a:t>en.wikipedia.org/wiki/File:Gray427.png</a:t>
            </a:r>
            <a:endParaRPr lang="cs-CZ" sz="1000" dirty="0" smtClean="0"/>
          </a:p>
          <a:p>
            <a:r>
              <a:rPr lang="cs-CZ" sz="1000" dirty="0" smtClean="0"/>
              <a:t>Obr. 14: </a:t>
            </a:r>
            <a:r>
              <a:rPr lang="cs-CZ" sz="1000" dirty="0"/>
              <a:t>HÄGGSTRÖM, </a:t>
            </a:r>
            <a:r>
              <a:rPr lang="cs-CZ" sz="1000" dirty="0" err="1"/>
              <a:t>Mikael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5"/>
              </a:rPr>
              <a:t>http://en.wikipedia.org/wiki/File:Latissimus_dorsi_.</a:t>
            </a:r>
            <a:r>
              <a:rPr lang="cs-CZ" sz="1000" dirty="0" smtClean="0">
                <a:hlinkClick r:id="rId15"/>
              </a:rPr>
              <a:t>PNG</a:t>
            </a:r>
            <a:endParaRPr lang="cs-CZ" sz="1000" dirty="0" smtClean="0"/>
          </a:p>
          <a:p>
            <a:r>
              <a:rPr lang="cs-CZ" sz="1000" dirty="0" smtClean="0"/>
              <a:t>Obr. 15: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6"/>
              </a:rPr>
              <a:t>http://</a:t>
            </a:r>
            <a:r>
              <a:rPr lang="cs-CZ" sz="1000" dirty="0" smtClean="0">
                <a:hlinkClick r:id="rId16"/>
              </a:rPr>
              <a:t>cs.wikipedia.org/wiki/Soubor:Sartorius.png</a:t>
            </a:r>
            <a:endParaRPr lang="cs-CZ" sz="1000" dirty="0" smtClean="0"/>
          </a:p>
          <a:p>
            <a:r>
              <a:rPr lang="cs-CZ" sz="1000" dirty="0" smtClean="0"/>
              <a:t>Obr. 16: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7"/>
              </a:rPr>
              <a:t>http://</a:t>
            </a:r>
            <a:r>
              <a:rPr lang="cs-CZ" sz="1000" dirty="0" smtClean="0">
                <a:hlinkClick r:id="rId17"/>
              </a:rPr>
              <a:t>cs.wikipedia.org/wiki/Soubor:Gluteus_maximus.png</a:t>
            </a:r>
            <a:endParaRPr lang="cs-CZ" sz="1000" dirty="0" smtClean="0"/>
          </a:p>
          <a:p>
            <a:r>
              <a:rPr lang="cs-CZ" sz="1000" dirty="0" smtClean="0"/>
              <a:t>Obr. 17: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8"/>
              </a:rPr>
              <a:t>http://</a:t>
            </a:r>
            <a:r>
              <a:rPr lang="cs-CZ" sz="1000" dirty="0" smtClean="0">
                <a:hlinkClick r:id="rId18"/>
              </a:rPr>
              <a:t>de.wikipedia.org/wiki/Musculus_quadriceps_femoris</a:t>
            </a:r>
            <a:endParaRPr lang="cs-CZ" sz="1000" dirty="0" smtClean="0"/>
          </a:p>
          <a:p>
            <a:r>
              <a:rPr lang="cs-CZ" sz="1000" dirty="0" smtClean="0"/>
              <a:t>Obr. 18: </a:t>
            </a:r>
            <a:r>
              <a:rPr lang="cs-CZ" sz="900" dirty="0"/>
              <a:t>HÄGGSTRÖM, </a:t>
            </a:r>
            <a:r>
              <a:rPr lang="cs-CZ" sz="900" dirty="0" err="1"/>
              <a:t>Mikael</a:t>
            </a:r>
            <a:r>
              <a:rPr lang="cs-CZ" sz="900" dirty="0"/>
              <a:t>. </a:t>
            </a:r>
            <a:r>
              <a:rPr lang="cs-CZ" sz="900" i="1" dirty="0"/>
              <a:t>Wikiskripta.cz</a:t>
            </a:r>
            <a:r>
              <a:rPr lang="cs-CZ" sz="900" dirty="0"/>
              <a:t> [online]. [cit. </a:t>
            </a:r>
            <a:r>
              <a:rPr lang="cs-CZ" sz="900" dirty="0"/>
              <a:t>11.2.2013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19"/>
              </a:rPr>
              <a:t>http://</a:t>
            </a:r>
            <a:r>
              <a:rPr lang="cs-CZ" sz="900" dirty="0" smtClean="0">
                <a:hlinkClick r:id="rId19"/>
              </a:rPr>
              <a:t>www.wikiskripta.eu/index.php/Soubor:Biceps_femoris_muscle_long_head.PNG</a:t>
            </a:r>
            <a:endParaRPr lang="cs-CZ" sz="900" dirty="0" smtClean="0"/>
          </a:p>
          <a:p>
            <a:r>
              <a:rPr lang="cs-CZ" sz="1050" dirty="0" smtClean="0"/>
              <a:t>Obr. 19: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11.2.2013</a:t>
            </a:r>
            <a:r>
              <a:rPr lang="cs-CZ" sz="1000" dirty="0"/>
              <a:t>]. Dostupný na WWW: http://www.wikiskripta.eu/index.php/Soubor:Biceps_femoris_muscle_long_head.PNG</a:t>
            </a:r>
            <a:endParaRPr lang="cs-CZ" sz="100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99658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10182</TotalTime>
  <Words>270</Words>
  <Application>Microsoft Office PowerPoint</Application>
  <PresentationFormat>Předvádění na obrazovce (4:3)</PresentationFormat>
  <Paragraphs>111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Soustava pohybová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pohybová</dc:title>
  <dc:creator>LukášD</dc:creator>
  <cp:lastModifiedBy>LukášD</cp:lastModifiedBy>
  <cp:revision>29</cp:revision>
  <dcterms:created xsi:type="dcterms:W3CDTF">2013-04-07T21:23:57Z</dcterms:created>
  <dcterms:modified xsi:type="dcterms:W3CDTF">2013-02-11T21:38:42Z</dcterms:modified>
</cp:coreProperties>
</file>