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644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26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214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240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559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318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227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243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1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532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883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F5906A-F9E6-446D-B8B1-0782462F6586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DE31F-53D3-4E48-8413-CF38C359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807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Trapezius_Gray409.PNG" TargetMode="External"/><Relationship Id="rId3" Type="http://schemas.openxmlformats.org/officeDocument/2006/relationships/hyperlink" Target="http://cs.wikipedia.org/wiki/Soubor:Sternocleidomastoideus.png" TargetMode="External"/><Relationship Id="rId7" Type="http://schemas.openxmlformats.org/officeDocument/2006/relationships/hyperlink" Target="http://cs.wikipedia.org/wiki/Soubor:Deltoideus.png" TargetMode="External"/><Relationship Id="rId2" Type="http://schemas.openxmlformats.org/officeDocument/2006/relationships/hyperlink" Target="http://commons.wikimedia.org/wiki/File:Head_ap_anatom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Gray392.png" TargetMode="External"/><Relationship Id="rId5" Type="http://schemas.openxmlformats.org/officeDocument/2006/relationships/hyperlink" Target="http://www.wikiskripta.eu/index.php/Soubor:Rectus_abdominis.png" TargetMode="External"/><Relationship Id="rId4" Type="http://schemas.openxmlformats.org/officeDocument/2006/relationships/hyperlink" Target="http://www.wikiskripta.eu/index.php/Soubor:Pectoralis_major.png" TargetMode="External"/><Relationship Id="rId9" Type="http://schemas.openxmlformats.org/officeDocument/2006/relationships/hyperlink" Target="http://en.wikipedia.org/wiki/File:Latissimus_dorsi_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570274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VY_32_INOVACE_17_16B_Svaly trupu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5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7294048" cy="313932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svaly trupu.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</a:t>
            </a:r>
            <a:r>
              <a:rPr lang="cs-CZ" dirty="0" smtClean="0"/>
              <a:t>pozná a popíše svalstvo trupu. Pojmenuje a ukáže jednotlivé hlavní svaly.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18. 2. 2013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19.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28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8000" dirty="0" smtClean="0"/>
              <a:t>Soustava pohybová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958208"/>
            <a:ext cx="6624736" cy="1198984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Svaly trupu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72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7290" y="2564904"/>
            <a:ext cx="6191054" cy="110799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Svaly hlavy a krku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43799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440540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hlavy</a:t>
            </a:r>
            <a:endParaRPr lang="cs-CZ" sz="4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4624"/>
            <a:ext cx="4824536" cy="681599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2268161"/>
            <a:ext cx="1580497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mimické</a:t>
            </a:r>
          </a:p>
          <a:p>
            <a:pPr algn="ctr"/>
            <a:r>
              <a:rPr lang="cs-CZ" sz="3200" dirty="0" smtClean="0"/>
              <a:t> svaly</a:t>
            </a:r>
            <a:endParaRPr lang="cs-CZ" sz="3200" dirty="0"/>
          </a:p>
        </p:txBody>
      </p:sp>
      <p:sp>
        <p:nvSpPr>
          <p:cNvPr id="5" name="Levá složená závorka 4"/>
          <p:cNvSpPr/>
          <p:nvPr/>
        </p:nvSpPr>
        <p:spPr>
          <a:xfrm>
            <a:off x="2224516" y="511560"/>
            <a:ext cx="1051340" cy="4573624"/>
          </a:xfrm>
          <a:prstGeom prst="leftBrace">
            <a:avLst>
              <a:gd name="adj1" fmla="val 8333"/>
              <a:gd name="adj2" fmla="val 49718"/>
            </a:avLst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54745" y="1268760"/>
            <a:ext cx="2253759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kruhový sval</a:t>
            </a:r>
          </a:p>
          <a:p>
            <a:pPr algn="ctr"/>
            <a:r>
              <a:rPr lang="cs-CZ" sz="3200" dirty="0" smtClean="0"/>
              <a:t>oční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5088086"/>
            <a:ext cx="2253759" cy="107721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kruhový sval</a:t>
            </a:r>
          </a:p>
          <a:p>
            <a:pPr algn="ctr"/>
            <a:r>
              <a:rPr lang="cs-CZ" sz="3200" dirty="0" smtClean="0"/>
              <a:t>ústní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5292080" y="4581128"/>
            <a:ext cx="1463571" cy="104556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6012161" y="1951385"/>
            <a:ext cx="731784" cy="68552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483768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829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2567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krku</a:t>
            </a:r>
            <a:endParaRPr lang="cs-CZ" sz="4000" dirty="0"/>
          </a:p>
        </p:txBody>
      </p:sp>
      <p:pic>
        <p:nvPicPr>
          <p:cNvPr id="2050" name="Picture 2" descr="Soubor:Sternocleidomastoide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532" y="13601"/>
            <a:ext cx="6456932" cy="684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65160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60" y="4437112"/>
            <a:ext cx="238963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zdvihač hlavy</a:t>
            </a:r>
            <a:endParaRPr lang="cs-CZ" sz="32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371202" y="3789040"/>
            <a:ext cx="1704854" cy="938537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831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4217" y="2564904"/>
            <a:ext cx="4018023" cy="110799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Svaly trupu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29161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pic>
        <p:nvPicPr>
          <p:cNvPr id="3074" name="Picture 2" descr="Soubor:Pectoralis majo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64096"/>
            <a:ext cx="5805263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83671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01440" y="1916832"/>
            <a:ext cx="2391040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velký prsní</a:t>
            </a:r>
          </a:p>
          <a:p>
            <a:pPr algn="ctr"/>
            <a:r>
              <a:rPr lang="cs-CZ" sz="4000" dirty="0" smtClean="0"/>
              <a:t>sval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972598" y="2641267"/>
            <a:ext cx="2300209" cy="9317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81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pic>
        <p:nvPicPr>
          <p:cNvPr id="4098" name="Picture 2" descr="Soubor:Rectus abdomin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92" y="908720"/>
            <a:ext cx="5877271" cy="58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83671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50378" y="3501008"/>
            <a:ext cx="2651816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/>
              <a:t>p</a:t>
            </a:r>
            <a:r>
              <a:rPr lang="cs-CZ" sz="4000" dirty="0" smtClean="0"/>
              <a:t>římý břišní</a:t>
            </a:r>
          </a:p>
          <a:p>
            <a:pPr algn="ctr"/>
            <a:r>
              <a:rPr lang="cs-CZ" sz="4000" dirty="0" smtClean="0"/>
              <a:t>sval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635896" y="4225443"/>
            <a:ext cx="2516234" cy="9317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5172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Gray39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89" y="1026368"/>
            <a:ext cx="45624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6345" y="2132855"/>
            <a:ext cx="2635786" cy="132343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/>
              <a:t>šikmý břišní</a:t>
            </a:r>
          </a:p>
          <a:p>
            <a:pPr algn="ctr"/>
            <a:r>
              <a:rPr lang="cs-CZ" sz="4000" dirty="0" smtClean="0"/>
              <a:t>sval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203848" y="2857290"/>
            <a:ext cx="2516234" cy="9317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355976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67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Deltoideu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5760640" cy="567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0824" y="63720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78424" y="1340768"/>
            <a:ext cx="288606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deltový sval</a:t>
            </a:r>
            <a:endParaRPr lang="cs-CZ" sz="40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427984" y="2065203"/>
            <a:ext cx="1578431" cy="121978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07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Trapezius Gray40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900" y="963884"/>
            <a:ext cx="36195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00808"/>
            <a:ext cx="324610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trapézový sval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95936" y="2187950"/>
            <a:ext cx="1944216" cy="48714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52900" y="63000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15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Latissimus dorsi 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21487"/>
            <a:ext cx="36195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13601"/>
            <a:ext cx="2508572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Svaly trupu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767444"/>
            <a:ext cx="3246104" cy="132343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široký sval zádový</a:t>
            </a:r>
            <a:endParaRPr lang="cs-CZ" sz="40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139952" y="3603740"/>
            <a:ext cx="1944216" cy="48714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932040" y="6057631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539667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87015"/>
            <a:ext cx="9002786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 obrázků:</a:t>
            </a:r>
          </a:p>
          <a:p>
            <a:r>
              <a:rPr lang="cs-CZ" sz="1050" dirty="0" smtClean="0"/>
              <a:t>Obr. 1: </a:t>
            </a:r>
            <a:r>
              <a:rPr lang="cs-CZ" sz="1050" dirty="0"/>
              <a:t>LYNCH, Patrick J.. </a:t>
            </a:r>
            <a:r>
              <a:rPr lang="cs-CZ" sz="1050" i="1" dirty="0"/>
              <a:t>commons.wikimedia.org/</a:t>
            </a:r>
            <a:r>
              <a:rPr lang="cs-CZ" sz="1050" dirty="0"/>
              <a:t> [online]. [cit. </a:t>
            </a:r>
            <a:r>
              <a:rPr lang="cs-CZ" sz="1050" dirty="0" smtClean="0"/>
              <a:t>18.2.2013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commons.wikimedia.org/wiki/File:Head_ap_anatomy.jpg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GILLE, </a:t>
            </a:r>
            <a:r>
              <a:rPr lang="cs-CZ" sz="1050" dirty="0" err="1"/>
              <a:t>Uwe</a:t>
            </a:r>
            <a:r>
              <a:rPr lang="cs-CZ" sz="1050" dirty="0"/>
              <a:t>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18.2.2013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cs.wikipedia.org/wiki/Soubor:Sternocleidomastoideus.png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pt-BR" sz="1000" dirty="0"/>
              <a:t>AUTOR NEUVEDEN. </a:t>
            </a:r>
            <a:r>
              <a:rPr lang="pt-BR" sz="1000" i="1" dirty="0"/>
              <a:t>http://www.wikiskripta.eu/</a:t>
            </a:r>
            <a:r>
              <a:rPr lang="pt-BR" sz="1000" dirty="0"/>
              <a:t> [online]. [cit. </a:t>
            </a:r>
            <a:r>
              <a:rPr lang="cs-CZ" sz="1000" dirty="0"/>
              <a:t>18.2</a:t>
            </a:r>
            <a:r>
              <a:rPr lang="pt-BR" sz="1000" dirty="0" smtClean="0"/>
              <a:t>.2013</a:t>
            </a:r>
            <a:r>
              <a:rPr lang="pt-BR" sz="1000" dirty="0"/>
              <a:t>]. Dostupný na WWW: </a:t>
            </a:r>
            <a:r>
              <a:rPr lang="pt-BR" sz="1000" dirty="0">
                <a:hlinkClick r:id="rId4"/>
              </a:rPr>
              <a:t>http://</a:t>
            </a:r>
            <a:r>
              <a:rPr lang="pt-BR" sz="1000" dirty="0" smtClean="0">
                <a:hlinkClick r:id="rId4"/>
              </a:rPr>
              <a:t>www.wikiskripta.eu/index.php/Soubor:Pectoralis_major.png</a:t>
            </a:r>
            <a:endParaRPr lang="cs-CZ" sz="1000" dirty="0" smtClean="0"/>
          </a:p>
          <a:p>
            <a:r>
              <a:rPr lang="cs-CZ" sz="1000" dirty="0" smtClean="0"/>
              <a:t>Obr. 4: </a:t>
            </a:r>
            <a:r>
              <a:rPr lang="pt-BR" sz="1000" dirty="0"/>
              <a:t>AUTOR NEUVEDEN. </a:t>
            </a:r>
            <a:r>
              <a:rPr lang="pt-BR" sz="1000" i="1" dirty="0"/>
              <a:t>http://www.wikiskripta.eu/</a:t>
            </a:r>
            <a:r>
              <a:rPr lang="pt-BR" sz="1000" dirty="0"/>
              <a:t> [online]. [cit. </a:t>
            </a:r>
            <a:r>
              <a:rPr lang="cs-CZ" sz="1000" dirty="0"/>
              <a:t>18.2</a:t>
            </a:r>
            <a:r>
              <a:rPr lang="pt-BR" sz="1000" dirty="0" smtClean="0"/>
              <a:t>.2013</a:t>
            </a:r>
            <a:r>
              <a:rPr lang="pt-BR" sz="1000" dirty="0"/>
              <a:t>]. Dostupný na WWW: </a:t>
            </a:r>
            <a:r>
              <a:rPr lang="pt-BR" sz="1000" dirty="0">
                <a:hlinkClick r:id="rId5"/>
              </a:rPr>
              <a:t>http://</a:t>
            </a:r>
            <a:r>
              <a:rPr lang="pt-BR" sz="1000" dirty="0" smtClean="0">
                <a:hlinkClick r:id="rId5"/>
              </a:rPr>
              <a:t>www.wikiskripta.eu/index.php/Soubor:Rectus_abdominis.png</a:t>
            </a:r>
            <a:endParaRPr lang="cs-CZ" sz="1000" dirty="0" smtClean="0"/>
          </a:p>
          <a:p>
            <a:r>
              <a:rPr lang="cs-CZ" sz="1000" dirty="0" smtClean="0"/>
              <a:t>Obr. 5: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en.wikipedia.org/wiki/File:Gray392.png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7"/>
              </a:rPr>
              <a:t>http://</a:t>
            </a:r>
            <a:r>
              <a:rPr lang="cs-CZ" sz="1000" dirty="0" smtClean="0">
                <a:hlinkClick r:id="rId7"/>
              </a:rPr>
              <a:t>cs.wikipedia.org/wiki/Soubor:Deltoideus.png</a:t>
            </a:r>
            <a:endParaRPr lang="cs-CZ" sz="1000" dirty="0" smtClean="0"/>
          </a:p>
          <a:p>
            <a:r>
              <a:rPr lang="cs-CZ" sz="1000" dirty="0" smtClean="0"/>
              <a:t>Obr. 7: HÄGGSTRÖM</a:t>
            </a:r>
            <a:r>
              <a:rPr lang="cs-CZ" sz="1000" dirty="0"/>
              <a:t>, </a:t>
            </a:r>
            <a:r>
              <a:rPr lang="cs-CZ" sz="1000" dirty="0" err="1"/>
              <a:t>Mikael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8"/>
              </a:rPr>
              <a:t>http://</a:t>
            </a:r>
            <a:r>
              <a:rPr lang="cs-CZ" sz="1000" dirty="0" smtClean="0">
                <a:hlinkClick r:id="rId8"/>
              </a:rPr>
              <a:t>en.wikipedia.org/wiki/File:Trapezius_Gray409.PNG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8</a:t>
            </a:r>
            <a:r>
              <a:rPr lang="cs-CZ" sz="1000" dirty="0" smtClean="0"/>
              <a:t>: </a:t>
            </a:r>
            <a:r>
              <a:rPr lang="cs-CZ" sz="1000" dirty="0"/>
              <a:t>HÄGGSTRÖM, </a:t>
            </a:r>
            <a:r>
              <a:rPr lang="cs-CZ" sz="1000" dirty="0" err="1"/>
              <a:t>Mikael</a:t>
            </a:r>
            <a:r>
              <a:rPr lang="cs-CZ" sz="1000" dirty="0"/>
              <a:t>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18.2.2013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9"/>
              </a:rPr>
              <a:t>http://en.wikipedia.org/wiki/File:Latissimus_dorsi_.</a:t>
            </a:r>
            <a:r>
              <a:rPr lang="cs-CZ" sz="1000" dirty="0" smtClean="0">
                <a:hlinkClick r:id="rId9"/>
              </a:rPr>
              <a:t>PNG</a:t>
            </a:r>
            <a:endParaRPr lang="cs-CZ" sz="100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43760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10098</TotalTime>
  <Words>173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Soustava pohybová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Soustava pohybová</dc:title>
  <dc:creator>LukášD</dc:creator>
  <cp:lastModifiedBy>LukášD</cp:lastModifiedBy>
  <cp:revision>4</cp:revision>
  <dcterms:created xsi:type="dcterms:W3CDTF">2013-04-29T20:16:22Z</dcterms:created>
  <dcterms:modified xsi:type="dcterms:W3CDTF">2013-02-18T21:42:20Z</dcterms:modified>
</cp:coreProperties>
</file>