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61" r:id="rId3"/>
    <p:sldId id="258" r:id="rId4"/>
    <p:sldId id="262" r:id="rId5"/>
    <p:sldId id="260" r:id="rId6"/>
  </p:sldIdLst>
  <p:sldSz cx="9144000" cy="6858000" type="screen4x3"/>
  <p:notesSz cx="6742113" cy="987266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306" y="-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21582" cy="49363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18971" y="0"/>
            <a:ext cx="2921582" cy="49363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E9311E0-C3F2-4A59-AE89-38C0B11D0BEA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03288" y="739775"/>
            <a:ext cx="4935537" cy="37036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4212" y="4689515"/>
            <a:ext cx="5393690" cy="44426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377316"/>
            <a:ext cx="2921582" cy="49363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18971" y="9377316"/>
            <a:ext cx="2921582" cy="49363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7A050C-2691-432B-8D45-388920D2AC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94092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7A050C-2691-432B-8D45-388920D2ACA7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7A050C-2691-432B-8D45-388920D2ACA7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237C-8FCE-413B-AB5E-5B8F628B01C8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47A0E-8D3D-4477-8193-93DE538D18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237C-8FCE-413B-AB5E-5B8F628B01C8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47A0E-8D3D-4477-8193-93DE538D18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237C-8FCE-413B-AB5E-5B8F628B01C8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47A0E-8D3D-4477-8193-93DE538D18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237C-8FCE-413B-AB5E-5B8F628B01C8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47A0E-8D3D-4477-8193-93DE538D18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237C-8FCE-413B-AB5E-5B8F628B01C8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47A0E-8D3D-4477-8193-93DE538D18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237C-8FCE-413B-AB5E-5B8F628B01C8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47A0E-8D3D-4477-8193-93DE538D18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237C-8FCE-413B-AB5E-5B8F628B01C8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47A0E-8D3D-4477-8193-93DE538D18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237C-8FCE-413B-AB5E-5B8F628B01C8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47A0E-8D3D-4477-8193-93DE538D18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237C-8FCE-413B-AB5E-5B8F628B01C8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47A0E-8D3D-4477-8193-93DE538D18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237C-8FCE-413B-AB5E-5B8F628B01C8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47A0E-8D3D-4477-8193-93DE538D18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237C-8FCE-413B-AB5E-5B8F628B01C8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47A0E-8D3D-4477-8193-93DE538D18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51237C-8FCE-413B-AB5E-5B8F628B01C8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347A0E-8D3D-4477-8193-93DE538D184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jpe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2.jpe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10" Type="http://schemas.openxmlformats.org/officeDocument/2006/relationships/image" Target="../media/image8.png"/><Relationship Id="rId4" Type="http://schemas.openxmlformats.org/officeDocument/2006/relationships/slide" Target="slide4.xml"/><Relationship Id="rId9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hp.cz/_img/czech.cz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Lucka\Pictures\loga_celek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509120"/>
            <a:ext cx="8977802" cy="1456358"/>
          </a:xfrm>
          <a:prstGeom prst="rect">
            <a:avLst/>
          </a:prstGeom>
          <a:noFill/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328863" y="620688"/>
            <a:ext cx="8458200" cy="25202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dirty="0" smtClean="0"/>
              <a:t>Název školy: </a:t>
            </a:r>
            <a:r>
              <a:rPr lang="cs-CZ" sz="2800" dirty="0"/>
              <a:t>Z</a:t>
            </a:r>
            <a:r>
              <a:rPr lang="cs-CZ" sz="2800" dirty="0" smtClean="0"/>
              <a:t>Š a M</a:t>
            </a:r>
            <a:r>
              <a:rPr lang="cs-CZ" sz="2800" dirty="0"/>
              <a:t>Š</a:t>
            </a:r>
            <a:r>
              <a:rPr lang="cs-CZ" sz="2800" dirty="0" smtClean="0"/>
              <a:t> </a:t>
            </a:r>
            <a:r>
              <a:rPr lang="cs-CZ" sz="2800" dirty="0"/>
              <a:t>Z</a:t>
            </a:r>
            <a:r>
              <a:rPr lang="cs-CZ" sz="2800" dirty="0" smtClean="0"/>
              <a:t>vole</a:t>
            </a:r>
            <a:br>
              <a:rPr lang="cs-CZ" sz="2800" dirty="0" smtClean="0"/>
            </a:br>
            <a:r>
              <a:rPr lang="cs-CZ" sz="2800" dirty="0" smtClean="0"/>
              <a:t>Autor: Mgr. Helena Špinarová</a:t>
            </a:r>
            <a:br>
              <a:rPr lang="cs-CZ" sz="2800" dirty="0" smtClean="0"/>
            </a:br>
            <a:r>
              <a:rPr lang="cs-CZ" sz="2800" dirty="0" smtClean="0"/>
              <a:t>Název: VY_52_INOVACE_24_Hospodářství ČR</a:t>
            </a:r>
          </a:p>
          <a:p>
            <a:r>
              <a:rPr lang="cs-CZ" sz="2800" dirty="0" smtClean="0"/>
              <a:t>Téma: Člověk a jeho svět </a:t>
            </a:r>
            <a:r>
              <a:rPr lang="cs-CZ" sz="2800" smtClean="0"/>
              <a:t>–Vlastivěda</a:t>
            </a:r>
            <a:endParaRPr lang="cs-CZ" sz="2800" dirty="0" smtClean="0"/>
          </a:p>
          <a:p>
            <a:r>
              <a:rPr lang="cs-CZ" sz="2800" dirty="0" smtClean="0"/>
              <a:t>Číslo projektu: CZ.1.07/1.4.00/21.0305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28"/>
            <a:ext cx="8229600" cy="5840435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Pracuj s mapou v učebnici.</a:t>
            </a:r>
          </a:p>
          <a:p>
            <a:pPr algn="ctr">
              <a:buNone/>
            </a:pPr>
            <a:r>
              <a:rPr lang="cs-CZ" dirty="0" smtClean="0"/>
              <a:t>Zařaď hospodářská zvířata do míst ČR, kde se chovají.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8" name="Tabulka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40668193"/>
              </p:ext>
            </p:extLst>
          </p:nvPr>
        </p:nvGraphicFramePr>
        <p:xfrm>
          <a:off x="212079" y="4674052"/>
          <a:ext cx="8197062" cy="197111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42570"/>
                <a:gridCol w="521178"/>
                <a:gridCol w="585853"/>
                <a:gridCol w="703686"/>
                <a:gridCol w="687699"/>
                <a:gridCol w="625031"/>
                <a:gridCol w="650606"/>
                <a:gridCol w="637818"/>
                <a:gridCol w="637818"/>
                <a:gridCol w="701601"/>
                <a:gridCol w="701601"/>
                <a:gridCol w="701601"/>
              </a:tblGrid>
              <a:tr h="660472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Skot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Drůbež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0472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Koně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Ovce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07857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Prasata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Ryby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http://www.ohp.cz/_img/czech.cz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24" r="4381" b="12944"/>
          <a:stretch/>
        </p:blipFill>
        <p:spPr bwMode="auto">
          <a:xfrm>
            <a:off x="200231" y="115509"/>
            <a:ext cx="8208911" cy="4465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717410"/>
            <a:ext cx="504056" cy="4552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45" y="4753066"/>
            <a:ext cx="476122" cy="4552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8154" y="5442041"/>
            <a:ext cx="432048" cy="4074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5179" y="5429943"/>
            <a:ext cx="466688" cy="427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0974" y="5401192"/>
            <a:ext cx="478088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9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45" y="6042723"/>
            <a:ext cx="476122" cy="447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1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4668" y="6030598"/>
            <a:ext cx="499020" cy="447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9097" y="6123468"/>
            <a:ext cx="474737" cy="295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8" name="Picture 1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7412" y="6049175"/>
            <a:ext cx="499020" cy="447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9" name="Picture 1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4722" y="6075102"/>
            <a:ext cx="499020" cy="447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0" name="Picture 1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0042" y="6075103"/>
            <a:ext cx="499020" cy="447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" name="Picture 1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3288" y="6042723"/>
            <a:ext cx="499020" cy="447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2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5445042"/>
            <a:ext cx="478088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3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4938" y="5440725"/>
            <a:ext cx="478088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4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0151" y="5453495"/>
            <a:ext cx="478088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5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5442041"/>
            <a:ext cx="478088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6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7412" y="5429943"/>
            <a:ext cx="478088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7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759204"/>
            <a:ext cx="504056" cy="4552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9598" y="4733984"/>
            <a:ext cx="504056" cy="4552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9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9686" y="4753065"/>
            <a:ext cx="504056" cy="4552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9843" y="4733984"/>
            <a:ext cx="504056" cy="4552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5688" y="4754524"/>
            <a:ext cx="504056" cy="4552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8240" y="4748722"/>
            <a:ext cx="504056" cy="4552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3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1769" y="4748723"/>
            <a:ext cx="504056" cy="4552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1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2597" y="6090177"/>
            <a:ext cx="514350" cy="447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1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6123468"/>
            <a:ext cx="514350" cy="447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2597" y="5437064"/>
            <a:ext cx="514350" cy="447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5429666"/>
            <a:ext cx="514350" cy="447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0272" y="4737773"/>
            <a:ext cx="514350" cy="447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ohp.cz/_img/czech.cz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24" r="4381" b="12944"/>
          <a:stretch/>
        </p:blipFill>
        <p:spPr bwMode="auto">
          <a:xfrm>
            <a:off x="199286" y="116632"/>
            <a:ext cx="8208911" cy="4465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>
            <a:hlinkHover r:id="rId4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612" y="1268760"/>
            <a:ext cx="504056" cy="4552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" name="Picture 2">
            <a:hlinkHover r:id="rId4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032" y="2636912"/>
            <a:ext cx="476122" cy="4552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>
            <a:hlinkHover r:id="rId4" action="ppaction://hlinksldjump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3997" y="2145728"/>
            <a:ext cx="432048" cy="4074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4">
            <a:hlinkHover r:id="rId4" action="ppaction://hlinksldjump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2296" y="3356992"/>
            <a:ext cx="466688" cy="427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5">
            <a:hlinkHover r:id="rId4" action="ppaction://hlinksldjump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8154" y="1106136"/>
            <a:ext cx="478088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9">
            <a:hlinkHover r:id="rId4" action="ppaction://hlinksldjump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5892" y="3361280"/>
            <a:ext cx="476122" cy="447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10">
            <a:hlinkHover r:id="rId4" action="ppaction://hlinksldjump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1260" y="2694856"/>
            <a:ext cx="499020" cy="447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>
            <a:hlinkHover r:id="rId4" action="ppaction://hlinksldjump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1693" y="3096526"/>
            <a:ext cx="474737" cy="295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8" name="Picture 10">
            <a:hlinkHover r:id="rId4" action="ppaction://hlinksldjump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6382" y="1526711"/>
            <a:ext cx="499020" cy="447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9" name="Picture 10">
            <a:hlinkClick r:id="" action="ppaction://hlinkshowjump?jump=nextslide"/>
            <a:hlinkHover r:id="rId4" action="ppaction://hlinksldjump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3741" y="1636996"/>
            <a:ext cx="499020" cy="447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0" name="Picture 10">
            <a:hlinkHover r:id="rId4" action="ppaction://hlinksldjump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3858" y="3146322"/>
            <a:ext cx="499020" cy="447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" name="Picture 10">
            <a:hlinkHover r:id="rId4" action="ppaction://hlinksldjump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5542" y="2724313"/>
            <a:ext cx="499020" cy="447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2" name="Picture 5">
            <a:hlinkHover r:id="rId4" action="ppaction://hlinksldjump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4790" y="1476911"/>
            <a:ext cx="478088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3" name="Picture 5">
            <a:hlinkHover r:id="rId4" action="ppaction://hlinksldjump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9723" y="2899318"/>
            <a:ext cx="478088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4" name="Picture 5">
            <a:hlinkHover r:id="rId4" action="ppaction://hlinksldjump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7996" y="3105317"/>
            <a:ext cx="478088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5" name="Picture 5">
            <a:hlinkHover r:id="rId4" action="ppaction://hlinksldjump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7957" y="3393647"/>
            <a:ext cx="478088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6" name="Picture 5">
            <a:hlinkHover r:id="rId4" action="ppaction://hlinksldjump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1867" y="3601642"/>
            <a:ext cx="478088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7" name="Picture 2">
            <a:hlinkHover r:id="rId4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6045" y="2037641"/>
            <a:ext cx="504056" cy="4552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8" name="Picture 2">
            <a:hlinkHover r:id="rId4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3982" y="3356992"/>
            <a:ext cx="504056" cy="4552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9" name="Picture 2">
            <a:hlinkHover r:id="rId4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0998" y="1021656"/>
            <a:ext cx="504056" cy="4552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0" name="Picture 2">
            <a:hlinkHover r:id="rId4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0280" y="2492896"/>
            <a:ext cx="504056" cy="4552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" name="Picture 2">
            <a:hlinkHover r:id="rId4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7811" y="3356992"/>
            <a:ext cx="504056" cy="4552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2" name="Picture 2">
            <a:hlinkHover r:id="rId4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4602" y="2691067"/>
            <a:ext cx="504056" cy="4552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3" name="Picture 2">
            <a:hlinkHover r:id="rId4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4571" y="1582386"/>
            <a:ext cx="504056" cy="4552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12">
            <a:hlinkHover r:id="rId4" action="ppaction://hlinksldjump"/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921890"/>
            <a:ext cx="514350" cy="447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13">
            <a:hlinkHover r:id="rId4" action="ppaction://hlinksldjump"/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8103" y="2555145"/>
            <a:ext cx="514350" cy="447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>
            <a:hlinkHover r:id="rId4" action="ppaction://hlinksldjump"/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9097" y="2084671"/>
            <a:ext cx="514350" cy="447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0440" y="3560261"/>
            <a:ext cx="514350" cy="447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0" name="Picture 16">
            <a:hlinkHover r:id="rId4" action="ppaction://hlinksldjump"/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1867" y="3137443"/>
            <a:ext cx="514350" cy="447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9552" y="4797152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6856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500"/>
                            </p:stCondLst>
                            <p:childTnLst>
                              <p:par>
                                <p:cTn id="5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500"/>
                            </p:stCondLst>
                            <p:childTnLst>
                              <p:par>
                                <p:cTn id="6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000"/>
                            </p:stCondLst>
                            <p:childTnLst>
                              <p:par>
                                <p:cTn id="7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500"/>
                            </p:stCondLst>
                            <p:childTnLst>
                              <p:par>
                                <p:cTn id="7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2000"/>
                            </p:stCondLst>
                            <p:childTnLst>
                              <p:par>
                                <p:cTn id="8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2500"/>
                            </p:stCondLst>
                            <p:childTnLst>
                              <p:par>
                                <p:cTn id="8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500"/>
                            </p:stCondLst>
                            <p:childTnLst>
                              <p:par>
                                <p:cTn id="98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1000"/>
                            </p:stCondLst>
                            <p:childTnLst>
                              <p:par>
                                <p:cTn id="103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1500"/>
                            </p:stCondLst>
                            <p:childTnLst>
                              <p:par>
                                <p:cTn id="108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13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500"/>
                            </p:stCondLst>
                            <p:childTnLst>
                              <p:par>
                                <p:cTn id="12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1000"/>
                            </p:stCondLst>
                            <p:childTnLst>
                              <p:par>
                                <p:cTn id="12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>
                            <p:stCondLst>
                              <p:cond delay="1500"/>
                            </p:stCondLst>
                            <p:childTnLst>
                              <p:par>
                                <p:cTn id="13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8" fill="hold">
                            <p:stCondLst>
                              <p:cond delay="2000"/>
                            </p:stCondLst>
                            <p:childTnLst>
                              <p:par>
                                <p:cTn id="13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3" fill="hold">
                            <p:stCondLst>
                              <p:cond delay="2500"/>
                            </p:stCondLst>
                            <p:childTnLst>
                              <p:par>
                                <p:cTn id="14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000" dirty="0" smtClean="0"/>
              <a:t>Mapa použita z:</a:t>
            </a:r>
          </a:p>
          <a:p>
            <a:pPr>
              <a:buNone/>
            </a:pPr>
            <a:r>
              <a:rPr lang="cs-CZ" sz="1000" i="1" dirty="0">
                <a:hlinkClick r:id="rId2"/>
              </a:rPr>
              <a:t>http://www.ohp.cz/_</a:t>
            </a:r>
            <a:r>
              <a:rPr lang="cs-CZ" sz="1000" i="1" dirty="0" smtClean="0">
                <a:hlinkClick r:id="rId2"/>
              </a:rPr>
              <a:t>img/czech.cz.jpg</a:t>
            </a:r>
            <a:endParaRPr lang="cs-CZ" sz="1000" i="1" dirty="0" smtClean="0"/>
          </a:p>
          <a:p>
            <a:pPr>
              <a:buNone/>
            </a:pPr>
            <a:endParaRPr lang="cs-CZ" sz="1000" dirty="0"/>
          </a:p>
          <a:p>
            <a:pPr>
              <a:buNone/>
            </a:pPr>
            <a:r>
              <a:rPr lang="cs-CZ" sz="1000" dirty="0" smtClean="0"/>
              <a:t>Obrázky použity z učebnice :</a:t>
            </a:r>
          </a:p>
          <a:p>
            <a:pPr>
              <a:buNone/>
            </a:pPr>
            <a:r>
              <a:rPr lang="cs-CZ" sz="1000" i="1" dirty="0" smtClean="0"/>
              <a:t>Vlastivěda 4 - Poznáváme naši vlast</a:t>
            </a:r>
            <a:r>
              <a:rPr lang="cs-CZ" sz="1000" dirty="0" smtClean="0"/>
              <a:t>. Brno : Nová škola, 2003. Půda a zemědělství, s. 30-31.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183</TotalTime>
  <Words>55</Words>
  <Application>Microsoft Office PowerPoint</Application>
  <PresentationFormat>Předvádění na obrazovce (4:3)</PresentationFormat>
  <Paragraphs>19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Home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Heli</dc:creator>
  <cp:lastModifiedBy>Heli</cp:lastModifiedBy>
  <cp:revision>16</cp:revision>
  <cp:lastPrinted>2011-05-29T18:53:36Z</cp:lastPrinted>
  <dcterms:created xsi:type="dcterms:W3CDTF">2011-05-29T11:01:53Z</dcterms:created>
  <dcterms:modified xsi:type="dcterms:W3CDTF">2011-09-12T17:44:34Z</dcterms:modified>
</cp:coreProperties>
</file>