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46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76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722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8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5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489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768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240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66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724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49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36539F-6F3A-4D5F-9FDD-24832EEFD095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3A2C8-BFCA-46A0-9FBA-1FF067AAE3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48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_bronchi_lungs.jpg" TargetMode="External"/><Relationship Id="rId2" Type="http://schemas.openxmlformats.org/officeDocument/2006/relationships/hyperlink" Target="http://cs.wikipedia.org/wiki/Soubor:Respiratory_system_complete_en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Alveolus_diagra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799561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VY_32_INOVACE_04_16C_Soustava dýchací - stavba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859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5599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stavbou dýchací soustavy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popsat jednotlivé části dýchací soustavy člověka a jednotlivé části blíže</a:t>
            </a:r>
          </a:p>
          <a:p>
            <a:r>
              <a:rPr lang="cs-CZ" dirty="0" smtClean="0"/>
              <a:t>charakterizuje. Bude znát jejich umístění v těle člověka.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20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Soustava dýchací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958208"/>
            <a:ext cx="3888432" cy="1198984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Stavba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67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56637" y="540277"/>
            <a:ext cx="407560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Dýchací soustava</a:t>
            </a:r>
            <a:endParaRPr lang="cs-CZ" sz="4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716016" y="1412776"/>
            <a:ext cx="2592288" cy="792088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123728" y="1412776"/>
            <a:ext cx="2600672" cy="792088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1520" y="2420888"/>
            <a:ext cx="300056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Horní cesty dýchací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08021" y="2447310"/>
            <a:ext cx="2954078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Dolní cesty dýchací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9613" y="3212976"/>
            <a:ext cx="228620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nosní dutina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hltan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97995" y="3205158"/>
            <a:ext cx="209704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hrtan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růdušnice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růdušky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plíce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9615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42" y="404664"/>
            <a:ext cx="4200702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Horní cesty dýchací</a:t>
            </a:r>
            <a:endParaRPr lang="cs-CZ" sz="4000" dirty="0"/>
          </a:p>
        </p:txBody>
      </p:sp>
      <p:pic>
        <p:nvPicPr>
          <p:cNvPr id="1026" name="Picture 2" descr="Soubor:Respiratory system complete 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674" y="332656"/>
            <a:ext cx="4430822" cy="50350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4572000" y="5301208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</a:t>
            </a:r>
            <a:endParaRPr lang="cs-CZ" sz="1600" dirty="0"/>
          </a:p>
        </p:txBody>
      </p:sp>
      <p:sp>
        <p:nvSpPr>
          <p:cNvPr id="4" name="Ovál 3"/>
          <p:cNvSpPr/>
          <p:nvPr/>
        </p:nvSpPr>
        <p:spPr>
          <a:xfrm>
            <a:off x="5508104" y="758607"/>
            <a:ext cx="1512168" cy="108621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4289" y="1264298"/>
            <a:ext cx="3388654" cy="403187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Dělí se na: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d</a:t>
            </a:r>
            <a:r>
              <a:rPr lang="cs-CZ" sz="3200" dirty="0" smtClean="0"/>
              <a:t>utina nosní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hltan</a:t>
            </a:r>
          </a:p>
          <a:p>
            <a:endParaRPr lang="cs-CZ" sz="3200" u="sng" dirty="0"/>
          </a:p>
          <a:p>
            <a:r>
              <a:rPr lang="cs-CZ" sz="3200" u="sng" dirty="0" smtClean="0"/>
              <a:t>Vzduch se zde: 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o</a:t>
            </a:r>
            <a:r>
              <a:rPr lang="cs-CZ" sz="3200" dirty="0" smtClean="0"/>
              <a:t>hřívá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č</a:t>
            </a:r>
            <a:r>
              <a:rPr lang="cs-CZ" sz="3200" dirty="0" smtClean="0"/>
              <a:t>istí </a:t>
            </a:r>
          </a:p>
          <a:p>
            <a:pPr marL="742950" lvl="1" indent="-285750">
              <a:buFontTx/>
              <a:buChar char="-"/>
            </a:pPr>
            <a:r>
              <a:rPr lang="cs-CZ" sz="3200" dirty="0" smtClean="0"/>
              <a:t>zvlhčuje</a:t>
            </a:r>
          </a:p>
        </p:txBody>
      </p:sp>
    </p:spTree>
    <p:extLst>
      <p:ext uri="{BB962C8B-B14F-4D97-AF65-F5344CB8AC3E}">
        <p14:creationId xmlns:p14="http://schemas.microsoft.com/office/powerpoint/2010/main" val="425998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2924" y="1264296"/>
            <a:ext cx="5307187" cy="501675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Dělí se na: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hrtan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růdušnice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růdušky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plíce</a:t>
            </a:r>
          </a:p>
          <a:p>
            <a:endParaRPr lang="cs-CZ" sz="3200" u="sng" dirty="0" smtClean="0"/>
          </a:p>
          <a:p>
            <a:r>
              <a:rPr lang="cs-CZ" sz="3200" dirty="0" smtClean="0"/>
              <a:t>Hrtan je vyztužený chrupavkami.</a:t>
            </a:r>
          </a:p>
          <a:p>
            <a:endParaRPr lang="cs-CZ" sz="3200" dirty="0"/>
          </a:p>
          <a:p>
            <a:r>
              <a:rPr lang="cs-CZ" sz="3200" dirty="0" smtClean="0"/>
              <a:t>Největší je chrupavka štítná.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7242" y="404664"/>
            <a:ext cx="4134978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Dolní cesty dýchací</a:t>
            </a:r>
            <a:endParaRPr lang="cs-CZ" sz="4000" dirty="0"/>
          </a:p>
        </p:txBody>
      </p:sp>
      <p:pic>
        <p:nvPicPr>
          <p:cNvPr id="3" name="Picture 2" descr="Soubor:Respiratory system complete 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674" y="355157"/>
            <a:ext cx="4430822" cy="50350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Ovál 4"/>
          <p:cNvSpPr/>
          <p:nvPr/>
        </p:nvSpPr>
        <p:spPr>
          <a:xfrm>
            <a:off x="6084168" y="1844824"/>
            <a:ext cx="885821" cy="259228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320211" y="5390182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2537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090" y="198602"/>
            <a:ext cx="115448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Plíce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70400" y="92239"/>
            <a:ext cx="6350072" cy="240065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000" dirty="0" smtClean="0"/>
              <a:t>dva měkké, pružné, houbovité laloky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hmotnost cca 1 kg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pokryté jemnou blánou </a:t>
            </a:r>
            <a:r>
              <a:rPr lang="cs-CZ" sz="3000" b="1" dirty="0" smtClean="0"/>
              <a:t>poplicnicí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pravá plíce – tři laloky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levá plíce – dva laloky</a:t>
            </a:r>
          </a:p>
        </p:txBody>
      </p:sp>
      <p:pic>
        <p:nvPicPr>
          <p:cNvPr id="2050" name="Picture 2" descr="Soubor:Illu bronchi lung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469" y="3501008"/>
            <a:ext cx="4839531" cy="307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72458" y="6542841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2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2715310"/>
            <a:ext cx="3903633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Průdušinky přecházejí do </a:t>
            </a:r>
          </a:p>
          <a:p>
            <a:r>
              <a:rPr lang="cs-CZ" sz="2800" b="1" dirty="0" smtClean="0"/>
              <a:t>plicních váčků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Šipka dolů 5"/>
          <p:cNvSpPr/>
          <p:nvPr/>
        </p:nvSpPr>
        <p:spPr>
          <a:xfrm rot="19228566">
            <a:off x="7425480" y="3730224"/>
            <a:ext cx="432048" cy="593827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Soubor:Alveolus diagram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69" y="3658169"/>
            <a:ext cx="3693561" cy="275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6369" y="6358617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3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2543157"/>
            <a:ext cx="3767891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</a:t>
            </a:r>
            <a:r>
              <a:rPr lang="cs-CZ" sz="2800" b="1" dirty="0" smtClean="0"/>
              <a:t>plicních sklípcích</a:t>
            </a:r>
          </a:p>
          <a:p>
            <a:r>
              <a:rPr lang="cs-CZ" sz="2800" dirty="0" smtClean="0"/>
              <a:t>dochází k výměně plynů.</a:t>
            </a:r>
            <a:endParaRPr lang="cs-CZ" sz="2800" dirty="0"/>
          </a:p>
        </p:txBody>
      </p:sp>
      <p:sp>
        <p:nvSpPr>
          <p:cNvPr id="11" name="Šipka dolů 10"/>
          <p:cNvSpPr/>
          <p:nvPr/>
        </p:nvSpPr>
        <p:spPr>
          <a:xfrm rot="19228566">
            <a:off x="1717137" y="3447323"/>
            <a:ext cx="432048" cy="60645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149930" y="5350184"/>
            <a:ext cx="384716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8100392" y="4797152"/>
            <a:ext cx="971600" cy="115212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80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10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0955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909415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cs.wikipedia.org/wiki/Soubor:Respiratory_system_complete_en.svg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cs.wikipedia.org/wiki/Soubor:Illu_bronchi_lungs.jpg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1.4.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cs.wikipedia.org/wiki/Soubor:Alveolus_diagram.svg</a:t>
            </a:r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01951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16098</TotalTime>
  <Words>212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Soustava dýchací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dýchací</dc:title>
  <dc:creator>LukášD</dc:creator>
  <cp:lastModifiedBy>LukášD</cp:lastModifiedBy>
  <cp:revision>7</cp:revision>
  <dcterms:created xsi:type="dcterms:W3CDTF">2013-05-22T11:13:53Z</dcterms:created>
  <dcterms:modified xsi:type="dcterms:W3CDTF">2013-04-01T20:43:15Z</dcterms:modified>
</cp:coreProperties>
</file>