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6" r:id="rId5"/>
    <p:sldId id="260" r:id="rId6"/>
    <p:sldId id="258" r:id="rId7"/>
    <p:sldId id="259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60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122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48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96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1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159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502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136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48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228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81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306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46BD2-BE9F-47D9-AD59-5370B0055D2C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8F79-36FC-4EC1-BAAE-83394E0B99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49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TE-Nose_diagram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818664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VY_32_INOVACE_12_16C_Soustava smyslová - čich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900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753084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</a:t>
            </a:r>
            <a:r>
              <a:rPr lang="cs-CZ" dirty="0" smtClean="0"/>
              <a:t>se stavbou a funkcí čichového orgánu.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</a:t>
            </a:r>
            <a:r>
              <a:rPr lang="cs-CZ" dirty="0" smtClean="0"/>
              <a:t>popíše anatomii čichového orgánu člověka, bude umět popsat jeho umístění.</a:t>
            </a:r>
          </a:p>
          <a:p>
            <a:r>
              <a:rPr lang="cs-CZ" dirty="0" smtClean="0"/>
              <a:t>Bude znát funkci čichu.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2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167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7200" dirty="0" smtClean="0"/>
              <a:t>Soustava smyslová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64884" y="4293095"/>
            <a:ext cx="2503260" cy="1200329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/>
              <a:t>Čich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19752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7678" y="476672"/>
            <a:ext cx="8716810" cy="5509200"/>
          </a:xfrm>
          <a:prstGeom prst="rect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/>
              <a:t>Čidlo čichu je umístěno v horní části nosní dutiny</a:t>
            </a:r>
          </a:p>
          <a:p>
            <a:pPr marL="457200" indent="-457200" algn="ctr">
              <a:buFontTx/>
              <a:buChar char="-"/>
            </a:pPr>
            <a:endParaRPr lang="cs-CZ" sz="3200" dirty="0"/>
          </a:p>
          <a:p>
            <a:pPr algn="ctr"/>
            <a:r>
              <a:rPr lang="cs-CZ" sz="3200" u="sng" dirty="0" smtClean="0"/>
              <a:t>Funkce:</a:t>
            </a:r>
          </a:p>
          <a:p>
            <a:pPr algn="ctr"/>
            <a:r>
              <a:rPr lang="cs-CZ" sz="3200" dirty="0" smtClean="0"/>
              <a:t>Získávání informací o látkách, které vdechujeme.</a:t>
            </a:r>
          </a:p>
          <a:p>
            <a:pPr algn="ctr"/>
            <a:endParaRPr lang="cs-CZ" sz="3200" dirty="0"/>
          </a:p>
          <a:p>
            <a:pPr algn="ctr"/>
            <a:r>
              <a:rPr lang="cs-CZ" sz="3200" dirty="0" smtClean="0"/>
              <a:t>Čichové buňky mají dlouhé výběžky. </a:t>
            </a:r>
          </a:p>
          <a:p>
            <a:pPr algn="ctr"/>
            <a:endParaRPr lang="cs-CZ" sz="3200" dirty="0"/>
          </a:p>
          <a:p>
            <a:pPr algn="ctr"/>
            <a:r>
              <a:rPr lang="cs-CZ" sz="3200" dirty="0" smtClean="0"/>
              <a:t>Jsou drážděny látkami, které vyvolávají příjemné i </a:t>
            </a:r>
          </a:p>
          <a:p>
            <a:pPr algn="ctr"/>
            <a:r>
              <a:rPr lang="cs-CZ" sz="3200" dirty="0" smtClean="0"/>
              <a:t>nepříjemné pocity.</a:t>
            </a:r>
          </a:p>
          <a:p>
            <a:pPr algn="ctr"/>
            <a:endParaRPr lang="cs-CZ" sz="3200" dirty="0"/>
          </a:p>
          <a:p>
            <a:pPr algn="ctr"/>
            <a:r>
              <a:rPr lang="cs-CZ" sz="3200" dirty="0" smtClean="0"/>
              <a:t>Silné dráždění čichové buňky otupuje.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825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Gray8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53" y="849986"/>
            <a:ext cx="4762500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57481" y="530768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23728" y="5877272"/>
            <a:ext cx="6046399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dutina nosní a vedlejší dutiny nosní</a:t>
            </a:r>
            <a:endParaRPr lang="cs-CZ" sz="3200" dirty="0"/>
          </a:p>
        </p:txBody>
      </p:sp>
      <p:sp>
        <p:nvSpPr>
          <p:cNvPr id="4" name="Šipka doprava 3"/>
          <p:cNvSpPr/>
          <p:nvPr/>
        </p:nvSpPr>
        <p:spPr>
          <a:xfrm rot="2056778">
            <a:off x="1843962" y="1723222"/>
            <a:ext cx="2664296" cy="8640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54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002"/>
            <a:ext cx="4619983" cy="4031873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Funkce čichu: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činnost trávicí soustavy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kontrola čistoty</a:t>
            </a:r>
          </a:p>
          <a:p>
            <a:pPr marL="457200" indent="-457200">
              <a:buFontTx/>
              <a:buChar char="-"/>
            </a:pPr>
            <a:endParaRPr lang="cs-CZ" sz="3200" dirty="0"/>
          </a:p>
          <a:p>
            <a:r>
              <a:rPr lang="cs-CZ" sz="3200" dirty="0" smtClean="0"/>
              <a:t>Člověk rozliší až 4000 vůní.</a:t>
            </a:r>
          </a:p>
          <a:p>
            <a:endParaRPr lang="cs-CZ" sz="3200" dirty="0"/>
          </a:p>
          <a:p>
            <a:r>
              <a:rPr lang="cs-CZ" sz="3200" dirty="0" smtClean="0"/>
              <a:t>Mnohem dokonalejší </a:t>
            </a:r>
          </a:p>
          <a:p>
            <a:r>
              <a:rPr lang="cs-CZ" sz="3200" dirty="0" smtClean="0"/>
              <a:t>čich má např. pes.</a:t>
            </a:r>
            <a:endParaRPr lang="cs-CZ" sz="3200" dirty="0"/>
          </a:p>
        </p:txBody>
      </p:sp>
      <p:pic>
        <p:nvPicPr>
          <p:cNvPr id="4" name="Picture 2" descr="File:TE-Nose diagram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127" y="2780928"/>
            <a:ext cx="4446494" cy="410445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TextovéPole 4"/>
          <p:cNvSpPr txBox="1"/>
          <p:nvPr/>
        </p:nvSpPr>
        <p:spPr>
          <a:xfrm>
            <a:off x="4722127" y="655022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3" name="Ovál 2"/>
          <p:cNvSpPr/>
          <p:nvPr/>
        </p:nvSpPr>
        <p:spPr>
          <a:xfrm>
            <a:off x="5796136" y="3284984"/>
            <a:ext cx="1872208" cy="122413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1691261"/>
            <a:ext cx="2556084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čichové buňky</a:t>
            </a:r>
            <a:endParaRPr lang="cs-CZ" sz="3200" dirty="0"/>
          </a:p>
        </p:txBody>
      </p:sp>
      <p:sp>
        <p:nvSpPr>
          <p:cNvPr id="7" name="Šipka dolů 6"/>
          <p:cNvSpPr/>
          <p:nvPr/>
        </p:nvSpPr>
        <p:spPr>
          <a:xfrm>
            <a:off x="6208463" y="2420888"/>
            <a:ext cx="792088" cy="7200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13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12776"/>
            <a:ext cx="8350556" cy="353943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Kde jsou umístěna čidla čichu?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Jaká je funkce čichu?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Kolik vůní je člověk schopen rozlišit?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Jak čichové buňky získávají informace o pachu?</a:t>
            </a:r>
          </a:p>
        </p:txBody>
      </p:sp>
    </p:spTree>
    <p:extLst>
      <p:ext uri="{BB962C8B-B14F-4D97-AF65-F5344CB8AC3E}">
        <p14:creationId xmlns:p14="http://schemas.microsoft.com/office/powerpoint/2010/main" val="33883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188640"/>
            <a:ext cx="309559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Zdroje obrázků: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1124744"/>
            <a:ext cx="8015336" cy="530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2.5.2013</a:t>
            </a:r>
            <a:r>
              <a:rPr lang="cs-CZ" sz="1050" dirty="0"/>
              <a:t>]. Dostupný na WWW: http://cs.wikipedia.org/wiki/Soubor:Gray855.png</a:t>
            </a:r>
            <a:r>
              <a:rPr lang="cs-CZ" dirty="0" smtClean="0"/>
              <a:t> </a:t>
            </a:r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2.5.2013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en.wikipedia.org/wiki/File:TE-Nose_diagram.svg</a:t>
            </a: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val="33156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10109</TotalTime>
  <Words>209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Soustava smyslová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Smysly - čich</dc:title>
  <dc:creator>LukášD</dc:creator>
  <cp:lastModifiedBy>LukášD</cp:lastModifiedBy>
  <cp:revision>8</cp:revision>
  <dcterms:created xsi:type="dcterms:W3CDTF">2013-05-21T13:02:48Z</dcterms:created>
  <dcterms:modified xsi:type="dcterms:W3CDTF">2013-05-02T07:32:13Z</dcterms:modified>
</cp:coreProperties>
</file>