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70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1" r:id="rId11"/>
    <p:sldId id="258" r:id="rId12"/>
    <p:sldId id="259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Der </a:t>
            </a:r>
            <a:r>
              <a:rPr lang="cs-CZ" dirty="0" err="1" smtClean="0"/>
              <a:t>menschliche</a:t>
            </a:r>
            <a:r>
              <a:rPr lang="cs-CZ" dirty="0" smtClean="0"/>
              <a:t> </a:t>
            </a:r>
            <a:r>
              <a:rPr lang="cs-CZ" dirty="0" err="1" smtClean="0"/>
              <a:t>Körper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PhDr.Taťána</a:t>
            </a:r>
            <a:r>
              <a:rPr lang="cs-CZ" dirty="0" smtClean="0"/>
              <a:t> </a:t>
            </a:r>
            <a:r>
              <a:rPr lang="cs-CZ" smtClean="0"/>
              <a:t>Tonová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</a:t>
            </a:r>
            <a:r>
              <a:rPr lang="cs-CZ" sz="1200" b="1" smtClean="0"/>
              <a:t>	</a:t>
            </a:r>
            <a:r>
              <a:rPr lang="cs-CZ" sz="1200" smtClean="0"/>
              <a:t>VY_32_INOVACE_3.NJ.7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duben, květen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4. ročník – víceleté gymnázium, 2. ročník – čtyřleté gymnázium (RVP-G)</a:t>
            </a:r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pPr marL="0" indent="0" algn="just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</a:t>
            </a:r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264226"/>
              </p:ext>
            </p:extLst>
          </p:nvPr>
        </p:nvGraphicFramePr>
        <p:xfrm>
          <a:off x="1018316" y="2996952"/>
          <a:ext cx="7429552" cy="1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17489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jeho svět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Podnadpis 2"/>
          <p:cNvSpPr txBox="1">
            <a:spLocks/>
          </p:cNvSpPr>
          <p:nvPr/>
        </p:nvSpPr>
        <p:spPr>
          <a:xfrm>
            <a:off x="1018316" y="4365104"/>
            <a:ext cx="7429552" cy="19928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základnímu seznámení žáků s pojmenováním částí lidského těla</a:t>
            </a:r>
            <a:r>
              <a:rPr lang="cs-CZ" sz="1100" dirty="0"/>
              <a:t> </a:t>
            </a:r>
            <a:r>
              <a:rPr lang="cs-CZ" sz="1100" dirty="0" smtClean="0"/>
              <a:t>v němčině., stručně jsou zmíněny i </a:t>
            </a:r>
            <a:r>
              <a:rPr lang="cs-CZ" sz="1100" smtClean="0"/>
              <a:t>některé nemoci. Materiál </a:t>
            </a:r>
            <a:r>
              <a:rPr lang="cs-CZ" sz="1100" dirty="0" smtClean="0"/>
              <a:t>se může využít kdykoliv v průběhu hodiny. Pomůcky: interaktivní tabule, učebnice.</a:t>
            </a:r>
          </a:p>
        </p:txBody>
      </p:sp>
    </p:spTree>
    <p:extLst>
      <p:ext uri="{BB962C8B-B14F-4D97-AF65-F5344CB8AC3E}">
        <p14:creationId xmlns:p14="http://schemas.microsoft.com/office/powerpoint/2010/main" val="269964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Hauptteile</a:t>
            </a:r>
            <a:r>
              <a:rPr lang="cs-CZ" dirty="0" smtClean="0"/>
              <a:t> des </a:t>
            </a:r>
            <a:r>
              <a:rPr lang="cs-CZ" dirty="0" err="1" smtClean="0"/>
              <a:t>Körpers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     der </a:t>
            </a:r>
            <a:r>
              <a:rPr lang="cs-CZ" dirty="0" err="1" smtClean="0"/>
              <a:t>Kopf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er </a:t>
            </a:r>
            <a:r>
              <a:rPr lang="cs-CZ" dirty="0" err="1" smtClean="0"/>
              <a:t>Rücken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8" name="Picture 4" descr="C:\Users\to\AppData\Local\Microsoft\Windows\Temporary Internet Files\Content.IE5\JN8LFPBX\MP9004484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24350"/>
            <a:ext cx="3635896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o\AppData\Local\Microsoft\Windows\Temporary Internet Files\Content.IE5\H6FYEV9E\MC9000310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4022"/>
            <a:ext cx="1874520" cy="186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86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Gliedma</a:t>
            </a:r>
            <a:r>
              <a:rPr lang="el-GR" dirty="0" smtClean="0"/>
              <a:t>β</a:t>
            </a:r>
            <a:r>
              <a:rPr lang="cs-CZ" dirty="0" smtClean="0"/>
              <a:t>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er </a:t>
            </a:r>
            <a:r>
              <a:rPr lang="cs-CZ" dirty="0" err="1" smtClean="0"/>
              <a:t>Arm</a:t>
            </a:r>
            <a:r>
              <a:rPr lang="cs-CZ" dirty="0" smtClean="0"/>
              <a:t>                                   </a:t>
            </a:r>
            <a:r>
              <a:rPr lang="cs-CZ" dirty="0" err="1"/>
              <a:t>die</a:t>
            </a:r>
            <a:r>
              <a:rPr lang="cs-CZ" dirty="0"/>
              <a:t> </a:t>
            </a:r>
            <a:r>
              <a:rPr lang="cs-CZ" dirty="0" smtClean="0"/>
              <a:t>Hand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</a:t>
            </a:r>
            <a:r>
              <a:rPr lang="cs-CZ" dirty="0" err="1" smtClean="0"/>
              <a:t>hat</a:t>
            </a:r>
            <a:r>
              <a:rPr lang="cs-CZ" dirty="0" smtClean="0"/>
              <a:t> 5 Finger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Bein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Knie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der </a:t>
            </a:r>
            <a:r>
              <a:rPr lang="cs-CZ" dirty="0" err="1"/>
              <a:t>Fu</a:t>
            </a:r>
            <a:r>
              <a:rPr lang="el-GR" dirty="0" smtClean="0"/>
              <a:t>β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5 </a:t>
            </a:r>
            <a:r>
              <a:rPr lang="cs-CZ" dirty="0" err="1" smtClean="0"/>
              <a:t>Zehen</a:t>
            </a:r>
            <a:endParaRPr lang="cs-CZ" dirty="0"/>
          </a:p>
        </p:txBody>
      </p:sp>
      <p:pic>
        <p:nvPicPr>
          <p:cNvPr id="2050" name="Picture 2" descr="C:\Users\to\AppData\Local\Microsoft\Windows\Temporary Internet Files\Content.IE5\JN8LFPBX\MC9003325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40768"/>
            <a:ext cx="139537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o\AppData\Local\Microsoft\Windows\Temporary Internet Files\Content.IE5\XCDKR8AN\MC9004418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87315"/>
            <a:ext cx="187960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o\AppData\Local\Microsoft\Windows\Temporary Internet Files\Content.IE5\XD3KWEUM\MC9002320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690" y="3789040"/>
            <a:ext cx="1706578" cy="186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to\AppData\Local\Microsoft\Windows\Temporary Internet Files\Content.IE5\XCDKR8AN\MP90040184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046" y="2924944"/>
            <a:ext cx="2081784" cy="256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60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Der </a:t>
            </a:r>
            <a:r>
              <a:rPr lang="cs-CZ" dirty="0" err="1" smtClean="0"/>
              <a:t>Kopf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6132" y="1275345"/>
            <a:ext cx="8219256" cy="488667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Der </a:t>
            </a:r>
            <a:r>
              <a:rPr lang="cs-CZ" dirty="0" err="1" smtClean="0"/>
              <a:t>Kopf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jeden </a:t>
            </a:r>
            <a:r>
              <a:rPr lang="cs-CZ" dirty="0" err="1" smtClean="0"/>
              <a:t>Menschen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wichtig</a:t>
            </a:r>
            <a:r>
              <a:rPr lang="cs-CZ" dirty="0" smtClean="0"/>
              <a:t>.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Kopf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Gehirn</a:t>
            </a:r>
            <a:r>
              <a:rPr lang="cs-CZ" dirty="0" smtClean="0"/>
              <a:t> (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Denken</a:t>
            </a:r>
            <a:r>
              <a:rPr lang="cs-CZ" dirty="0" smtClean="0"/>
              <a:t>),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Augen</a:t>
            </a:r>
            <a:r>
              <a:rPr lang="cs-CZ" dirty="0" smtClean="0"/>
              <a:t> </a:t>
            </a:r>
            <a:r>
              <a:rPr lang="cs-CZ" dirty="0" err="1" smtClean="0"/>
              <a:t>dienen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Sehen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durch den </a:t>
            </a:r>
            <a:r>
              <a:rPr lang="cs-CZ" dirty="0" err="1" smtClean="0"/>
              <a:t>Mund</a:t>
            </a:r>
            <a:r>
              <a:rPr lang="cs-CZ" dirty="0" smtClean="0"/>
              <a:t> </a:t>
            </a:r>
            <a:r>
              <a:rPr lang="cs-CZ" dirty="0" err="1" smtClean="0"/>
              <a:t>essen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. Die </a:t>
            </a:r>
            <a:r>
              <a:rPr lang="cs-CZ" dirty="0" err="1" smtClean="0"/>
              <a:t>Ohren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Hören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den </a:t>
            </a:r>
            <a:r>
              <a:rPr lang="cs-CZ" dirty="0" err="1" smtClean="0"/>
              <a:t>Bildern</a:t>
            </a:r>
            <a:r>
              <a:rPr lang="cs-CZ" dirty="0" smtClean="0"/>
              <a:t> ?</a:t>
            </a:r>
            <a:endParaRPr lang="cs-CZ" dirty="0"/>
          </a:p>
        </p:txBody>
      </p:sp>
      <p:pic>
        <p:nvPicPr>
          <p:cNvPr id="2050" name="Picture 2" descr="C:\Users\to\AppData\Local\Microsoft\Windows\Temporary Internet Files\Content.IE5\XCDKR8AN\MC9001494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095" y="4122214"/>
            <a:ext cx="2039937" cy="187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o\AppData\Local\Microsoft\Windows\Temporary Internet Files\Content.IE5\XCDKR8AN\MC9002868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75885"/>
            <a:ext cx="2154725" cy="1886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o\AppData\Local\Microsoft\Windows\Temporary Internet Files\Content.IE5\XD3KWEUM\MC9003184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73612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o\AppData\Local\Microsoft\Windows\Temporary Internet Files\Content.IE5\XCDKR8AN\MC9002991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90856"/>
            <a:ext cx="1826057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31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Andere</a:t>
            </a:r>
            <a:r>
              <a:rPr lang="cs-CZ" dirty="0" smtClean="0"/>
              <a:t> </a:t>
            </a:r>
            <a:r>
              <a:rPr lang="cs-CZ" dirty="0" err="1" smtClean="0"/>
              <a:t>Körperteile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Ordnet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richtigen</a:t>
            </a:r>
            <a:r>
              <a:rPr lang="cs-CZ" dirty="0" smtClean="0"/>
              <a:t> </a:t>
            </a:r>
            <a:r>
              <a:rPr lang="cs-CZ" dirty="0" err="1" smtClean="0"/>
              <a:t>tschechischen</a:t>
            </a:r>
            <a:r>
              <a:rPr lang="cs-CZ" dirty="0" smtClean="0"/>
              <a:t> </a:t>
            </a:r>
            <a:r>
              <a:rPr lang="cs-CZ" dirty="0" err="1" smtClean="0"/>
              <a:t>Übersetzungen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der </a:t>
            </a:r>
            <a:r>
              <a:rPr lang="cs-CZ" dirty="0" err="1" smtClean="0"/>
              <a:t>Bauch</a:t>
            </a:r>
            <a:r>
              <a:rPr lang="cs-CZ" dirty="0" smtClean="0"/>
              <a:t>                                        hruď 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er </a:t>
            </a:r>
            <a:r>
              <a:rPr lang="cs-CZ" dirty="0" err="1" smtClean="0"/>
              <a:t>Hals</a:t>
            </a:r>
            <a:r>
              <a:rPr lang="cs-CZ" dirty="0" smtClean="0"/>
              <a:t>                                                 rameno</a:t>
            </a:r>
            <a:endParaRPr lang="cs-CZ" dirty="0"/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Haare</a:t>
            </a:r>
            <a:r>
              <a:rPr lang="cs-CZ" dirty="0" smtClean="0"/>
              <a:t>                                     obličej</a:t>
            </a:r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Schulter</a:t>
            </a:r>
            <a:r>
              <a:rPr lang="cs-CZ" dirty="0" smtClean="0"/>
              <a:t>                                           břicho</a:t>
            </a:r>
            <a:endParaRPr lang="cs-CZ" dirty="0"/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as</a:t>
            </a:r>
            <a:r>
              <a:rPr lang="cs-CZ" dirty="0" smtClean="0"/>
              <a:t> </a:t>
            </a:r>
            <a:r>
              <a:rPr lang="cs-CZ" dirty="0" err="1" smtClean="0"/>
              <a:t>Gesicht</a:t>
            </a:r>
            <a:r>
              <a:rPr lang="cs-CZ" dirty="0" smtClean="0"/>
              <a:t>                                       krk</a:t>
            </a:r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Brust</a:t>
            </a:r>
            <a:r>
              <a:rPr lang="cs-CZ" dirty="0" smtClean="0"/>
              <a:t>                                        vlasy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648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Einige</a:t>
            </a:r>
            <a:r>
              <a:rPr lang="cs-CZ" dirty="0" smtClean="0"/>
              <a:t> </a:t>
            </a:r>
            <a:r>
              <a:rPr lang="cs-CZ" dirty="0" err="1" smtClean="0"/>
              <a:t>innere</a:t>
            </a:r>
            <a:r>
              <a:rPr lang="cs-CZ" dirty="0" smtClean="0"/>
              <a:t> </a:t>
            </a:r>
            <a:r>
              <a:rPr lang="cs-CZ" dirty="0" err="1" smtClean="0"/>
              <a:t>Organe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7199" y="1499020"/>
            <a:ext cx="8219256" cy="4186401"/>
          </a:xfrm>
        </p:spPr>
        <p:txBody>
          <a:bodyPr/>
          <a:lstStyle/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as</a:t>
            </a:r>
            <a:r>
              <a:rPr lang="cs-CZ" dirty="0" smtClean="0"/>
              <a:t> Herz     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Lunge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</a:t>
            </a:r>
            <a:endParaRPr lang="cs-CZ" dirty="0"/>
          </a:p>
        </p:txBody>
      </p:sp>
      <p:pic>
        <p:nvPicPr>
          <p:cNvPr id="2050" name="Picture 2" descr="C:\Users\to\AppData\Local\Microsoft\Windows\Temporary Internet Files\Content.IE5\JN8LFPBX\MP9003211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0831">
            <a:off x="799459" y="1902594"/>
            <a:ext cx="2609088" cy="322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o\AppData\Local\Microsoft\Windows\Temporary Internet Files\Content.IE5\XD3KWEUM\MC90043874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2348880"/>
            <a:ext cx="4071897" cy="327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86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Einige</a:t>
            </a:r>
            <a:r>
              <a:rPr lang="cs-CZ" dirty="0" smtClean="0"/>
              <a:t> </a:t>
            </a:r>
            <a:r>
              <a:rPr lang="cs-CZ" dirty="0" err="1" smtClean="0"/>
              <a:t>innere</a:t>
            </a:r>
            <a:r>
              <a:rPr lang="cs-CZ" dirty="0" smtClean="0"/>
              <a:t> </a:t>
            </a:r>
            <a:r>
              <a:rPr lang="cs-CZ" dirty="0" err="1" smtClean="0"/>
              <a:t>Organe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er </a:t>
            </a:r>
            <a:r>
              <a:rPr lang="cs-CZ" dirty="0" err="1" smtClean="0"/>
              <a:t>Magen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der </a:t>
            </a:r>
            <a:r>
              <a:rPr lang="cs-CZ" dirty="0" err="1" smtClean="0"/>
              <a:t>Darm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Niere</a:t>
            </a:r>
            <a:endParaRPr lang="cs-CZ" dirty="0"/>
          </a:p>
        </p:txBody>
      </p:sp>
      <p:pic>
        <p:nvPicPr>
          <p:cNvPr id="4098" name="Picture 2" descr="C:\Users\to\AppData\Local\Microsoft\Windows\Temporary Internet Files\Content.IE5\XCDKR8AN\MC9004263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15920"/>
            <a:ext cx="1936750" cy="15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to\AppData\Local\Microsoft\Windows\Temporary Internet Files\Content.IE5\XCDKR8AN\MC9004261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278" y="3284984"/>
            <a:ext cx="1260475" cy="195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to\AppData\Local\Microsoft\Windows\Temporary Internet Files\Content.IE5\H6FYEV9E\MC9004261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62835"/>
            <a:ext cx="1949450" cy="364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22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macht</a:t>
            </a:r>
            <a:r>
              <a:rPr lang="cs-CZ" dirty="0" smtClean="0"/>
              <a:t> man, </a:t>
            </a:r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etwas</a:t>
            </a:r>
            <a:r>
              <a:rPr lang="cs-CZ" dirty="0" smtClean="0"/>
              <a:t> </a:t>
            </a:r>
            <a:r>
              <a:rPr lang="cs-CZ" dirty="0" err="1" smtClean="0"/>
              <a:t>wehtut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Wenn</a:t>
            </a:r>
            <a:r>
              <a:rPr lang="cs-CZ" dirty="0" smtClean="0"/>
              <a:t> man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gut </a:t>
            </a:r>
            <a:r>
              <a:rPr lang="cs-CZ" dirty="0" err="1" smtClean="0"/>
              <a:t>fühlt</a:t>
            </a:r>
            <a:r>
              <a:rPr lang="cs-CZ" dirty="0" smtClean="0"/>
              <a:t>, soll man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Bett</a:t>
            </a:r>
            <a:r>
              <a:rPr lang="cs-CZ" dirty="0" smtClean="0"/>
              <a:t> </a:t>
            </a:r>
            <a:r>
              <a:rPr lang="cs-CZ" dirty="0" err="1" smtClean="0"/>
              <a:t>bleiben</a:t>
            </a:r>
            <a:r>
              <a:rPr lang="cs-CZ" dirty="0" smtClean="0"/>
              <a:t> oder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Arzt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Der </a:t>
            </a:r>
            <a:r>
              <a:rPr lang="cs-CZ" dirty="0" err="1" smtClean="0"/>
              <a:t>Arzt</a:t>
            </a:r>
            <a:r>
              <a:rPr lang="cs-CZ" dirty="0" smtClean="0"/>
              <a:t> </a:t>
            </a:r>
            <a:r>
              <a:rPr lang="cs-CZ" dirty="0" err="1" smtClean="0"/>
              <a:t>untersucht</a:t>
            </a:r>
            <a:r>
              <a:rPr lang="cs-CZ" dirty="0" smtClean="0"/>
              <a:t> den </a:t>
            </a:r>
            <a:r>
              <a:rPr lang="cs-CZ" dirty="0" err="1" smtClean="0"/>
              <a:t>Patienten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Krankenschwester</a:t>
            </a:r>
            <a:r>
              <a:rPr lang="cs-CZ" dirty="0" smtClean="0"/>
              <a:t> </a:t>
            </a:r>
            <a:r>
              <a:rPr lang="cs-CZ" dirty="0" err="1" smtClean="0"/>
              <a:t>hilft</a:t>
            </a:r>
            <a:r>
              <a:rPr lang="cs-CZ" dirty="0" smtClean="0"/>
              <a:t> </a:t>
            </a:r>
            <a:r>
              <a:rPr lang="cs-CZ" dirty="0" err="1" smtClean="0"/>
              <a:t>ihm</a:t>
            </a:r>
            <a:r>
              <a:rPr lang="cs-CZ" dirty="0" smtClean="0"/>
              <a:t> </a:t>
            </a:r>
            <a:r>
              <a:rPr lang="cs-CZ" dirty="0" err="1" smtClean="0"/>
              <a:t>dabei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Manchmal</a:t>
            </a:r>
            <a:r>
              <a:rPr lang="cs-CZ" dirty="0" smtClean="0"/>
              <a:t> </a:t>
            </a:r>
            <a:r>
              <a:rPr lang="cs-CZ" dirty="0" err="1" smtClean="0"/>
              <a:t>bekommen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Rezept</a:t>
            </a:r>
            <a:r>
              <a:rPr lang="cs-CZ" dirty="0" smtClean="0"/>
              <a:t>, </a:t>
            </a:r>
            <a:r>
              <a:rPr lang="cs-CZ" dirty="0" err="1" smtClean="0"/>
              <a:t>mit</a:t>
            </a:r>
            <a:r>
              <a:rPr lang="cs-CZ" dirty="0" smtClean="0"/>
              <a:t> dem </a:t>
            </a:r>
            <a:r>
              <a:rPr lang="cs-CZ" dirty="0" err="1" smtClean="0"/>
              <a:t>wir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err="1" smtClean="0"/>
              <a:t>Apotheke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Wenn</a:t>
            </a:r>
            <a:r>
              <a:rPr lang="cs-CZ" dirty="0" smtClean="0"/>
              <a:t> man </a:t>
            </a:r>
            <a:r>
              <a:rPr lang="cs-CZ" dirty="0" err="1" smtClean="0"/>
              <a:t>verletzt</a:t>
            </a:r>
            <a:r>
              <a:rPr lang="cs-CZ" dirty="0" smtClean="0"/>
              <a:t> oder </a:t>
            </a:r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chwerkrank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, </a:t>
            </a:r>
            <a:r>
              <a:rPr lang="cs-CZ" dirty="0" err="1" smtClean="0"/>
              <a:t>muss</a:t>
            </a:r>
            <a:r>
              <a:rPr lang="cs-CZ" dirty="0" smtClean="0"/>
              <a:t> man</a:t>
            </a:r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ogar</a:t>
            </a:r>
            <a:r>
              <a:rPr lang="cs-CZ" dirty="0" smtClean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</a:t>
            </a:r>
            <a:r>
              <a:rPr lang="cs-CZ" dirty="0" err="1" smtClean="0"/>
              <a:t>Krankenhaus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8" name="Picture 6" descr="C:\Users\to\AppData\Local\Microsoft\Windows\Temporary Internet Files\Content.IE5\XD3KWEUM\MP90018515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80928"/>
            <a:ext cx="3657600" cy="246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68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Verschiedene</a:t>
            </a:r>
            <a:r>
              <a:rPr lang="cs-CZ" dirty="0" smtClean="0"/>
              <a:t> </a:t>
            </a:r>
            <a:r>
              <a:rPr lang="cs-CZ" dirty="0" err="1" smtClean="0"/>
              <a:t>Krankheiten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err="1" smtClean="0"/>
              <a:t>Kinderkrankheiten</a:t>
            </a:r>
            <a:r>
              <a:rPr lang="cs-CZ" dirty="0" smtClean="0"/>
              <a:t> : </a:t>
            </a:r>
            <a:r>
              <a:rPr lang="cs-CZ" dirty="0" err="1" smtClean="0"/>
              <a:t>Masern</a:t>
            </a:r>
            <a:r>
              <a:rPr lang="cs-CZ" dirty="0" smtClean="0"/>
              <a:t> (spalničky), </a:t>
            </a:r>
            <a:r>
              <a:rPr lang="cs-CZ" dirty="0" err="1" smtClean="0"/>
              <a:t>Röteln</a:t>
            </a:r>
            <a:r>
              <a:rPr lang="cs-CZ" dirty="0" smtClean="0"/>
              <a:t> (zarděnky),</a:t>
            </a:r>
          </a:p>
          <a:p>
            <a:pPr marL="0" indent="0">
              <a:buNone/>
            </a:pPr>
            <a:r>
              <a:rPr lang="cs-CZ" dirty="0" smtClean="0"/>
              <a:t>                                 </a:t>
            </a:r>
            <a:r>
              <a:rPr lang="cs-CZ" dirty="0" err="1" smtClean="0"/>
              <a:t>Windpocken</a:t>
            </a:r>
            <a:r>
              <a:rPr lang="cs-CZ" dirty="0" smtClean="0"/>
              <a:t> (plané neštovice),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  <a:r>
              <a:rPr lang="cs-CZ" dirty="0" err="1" smtClean="0"/>
              <a:t>Ziegenpeter</a:t>
            </a:r>
            <a:r>
              <a:rPr lang="cs-CZ" dirty="0" smtClean="0"/>
              <a:t> (příušnice)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err="1" smtClean="0"/>
              <a:t>Gewöhnliche</a:t>
            </a:r>
            <a:r>
              <a:rPr lang="cs-CZ" b="1" dirty="0" smtClean="0"/>
              <a:t> </a:t>
            </a:r>
            <a:r>
              <a:rPr lang="cs-CZ" b="1" dirty="0" err="1" smtClean="0"/>
              <a:t>Krankheiten</a:t>
            </a:r>
            <a:r>
              <a:rPr lang="cs-CZ" b="1" dirty="0" smtClean="0"/>
              <a:t> </a:t>
            </a:r>
            <a:r>
              <a:rPr lang="cs-CZ" dirty="0" smtClean="0"/>
              <a:t>: </a:t>
            </a:r>
            <a:r>
              <a:rPr lang="cs-CZ" dirty="0" err="1" smtClean="0"/>
              <a:t>Husten</a:t>
            </a:r>
            <a:r>
              <a:rPr lang="cs-CZ" dirty="0" smtClean="0"/>
              <a:t>, </a:t>
            </a:r>
            <a:r>
              <a:rPr lang="cs-CZ" dirty="0" err="1" smtClean="0"/>
              <a:t>Schnupfen</a:t>
            </a:r>
            <a:r>
              <a:rPr lang="cs-CZ" dirty="0" smtClean="0"/>
              <a:t>, </a:t>
            </a:r>
            <a:r>
              <a:rPr lang="cs-CZ" dirty="0" err="1" smtClean="0"/>
              <a:t>Grippe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Angina, </a:t>
            </a:r>
            <a:r>
              <a:rPr lang="cs-CZ" smtClean="0"/>
              <a:t>Durchfall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err="1" smtClean="0"/>
              <a:t>Zivilisationskrankheiten</a:t>
            </a:r>
            <a:r>
              <a:rPr lang="cs-CZ" dirty="0" smtClean="0"/>
              <a:t>: </a:t>
            </a:r>
            <a:r>
              <a:rPr lang="cs-CZ" dirty="0" err="1" smtClean="0"/>
              <a:t>Kopfschmerzen</a:t>
            </a:r>
            <a:r>
              <a:rPr lang="cs-CZ" dirty="0" smtClean="0"/>
              <a:t>, </a:t>
            </a:r>
            <a:r>
              <a:rPr lang="cs-CZ" dirty="0" err="1" smtClean="0"/>
              <a:t>Schlafstörungen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</a:t>
            </a:r>
            <a:r>
              <a:rPr lang="cs-CZ" dirty="0" err="1" smtClean="0"/>
              <a:t>Zuckerkrankheit</a:t>
            </a:r>
            <a:r>
              <a:rPr lang="cs-CZ" dirty="0" smtClean="0"/>
              <a:t> (Diabetes),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</a:t>
            </a:r>
            <a:r>
              <a:rPr lang="cs-CZ" dirty="0" err="1" smtClean="0"/>
              <a:t>hoher</a:t>
            </a:r>
            <a:r>
              <a:rPr lang="cs-CZ" dirty="0" smtClean="0"/>
              <a:t> </a:t>
            </a:r>
            <a:r>
              <a:rPr lang="cs-CZ" dirty="0" err="1" smtClean="0"/>
              <a:t>Blutdruck</a:t>
            </a:r>
            <a:r>
              <a:rPr lang="cs-CZ" dirty="0" smtClean="0"/>
              <a:t>, Krebs, AIDS,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</a:t>
            </a:r>
            <a:r>
              <a:rPr lang="cs-CZ" dirty="0" err="1" smtClean="0"/>
              <a:t>Übergewicht</a:t>
            </a:r>
            <a:r>
              <a:rPr lang="cs-CZ" dirty="0" smtClean="0"/>
              <a:t>/</a:t>
            </a:r>
            <a:r>
              <a:rPr lang="cs-CZ" dirty="0" err="1" smtClean="0"/>
              <a:t>Obesität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879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Figur (postava)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Leute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verschiedene</a:t>
            </a:r>
            <a:r>
              <a:rPr lang="cs-CZ" dirty="0" smtClean="0"/>
              <a:t> </a:t>
            </a:r>
            <a:r>
              <a:rPr lang="cs-CZ" dirty="0" err="1" smtClean="0"/>
              <a:t>Figuren</a:t>
            </a:r>
            <a:r>
              <a:rPr lang="cs-CZ" dirty="0" smtClean="0"/>
              <a:t>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sein</a:t>
            </a:r>
            <a:r>
              <a:rPr lang="cs-CZ" dirty="0" smtClean="0"/>
              <a:t> 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dünn</a:t>
            </a:r>
            <a:r>
              <a:rPr lang="cs-CZ" dirty="0" smtClean="0"/>
              <a:t> (hubený)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s</a:t>
            </a:r>
            <a:r>
              <a:rPr lang="cs-CZ" dirty="0" err="1" smtClean="0"/>
              <a:t>chlank</a:t>
            </a:r>
            <a:r>
              <a:rPr lang="cs-CZ" dirty="0" smtClean="0"/>
              <a:t> (štíhlý)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v</a:t>
            </a:r>
            <a:r>
              <a:rPr lang="cs-CZ" dirty="0" err="1" smtClean="0"/>
              <a:t>ollschlank</a:t>
            </a:r>
            <a:r>
              <a:rPr lang="cs-CZ" dirty="0" smtClean="0"/>
              <a:t> = 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ick</a:t>
            </a:r>
            <a:r>
              <a:rPr lang="cs-CZ" dirty="0" smtClean="0"/>
              <a:t> = ?</a:t>
            </a:r>
            <a:endParaRPr lang="cs-CZ" dirty="0"/>
          </a:p>
        </p:txBody>
      </p:sp>
      <p:pic>
        <p:nvPicPr>
          <p:cNvPr id="1027" name="Picture 3" descr="C:\Users\to\AppData\Local\Microsoft\Windows\Temporary Internet Files\Content.IE5\JN8LFPBX\MP90040234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076" y="1844824"/>
            <a:ext cx="412745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1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Schlussaufgaben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Beschreibt</a:t>
            </a:r>
            <a:r>
              <a:rPr lang="cs-CZ" dirty="0" smtClean="0"/>
              <a:t> den </a:t>
            </a:r>
            <a:r>
              <a:rPr lang="cs-CZ" dirty="0" err="1" smtClean="0"/>
              <a:t>menschlichen</a:t>
            </a:r>
            <a:r>
              <a:rPr lang="cs-CZ" dirty="0" smtClean="0"/>
              <a:t> </a:t>
            </a:r>
            <a:r>
              <a:rPr lang="cs-CZ" dirty="0" err="1" smtClean="0"/>
              <a:t>Körper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tut</a:t>
            </a:r>
            <a:r>
              <a:rPr lang="cs-CZ" dirty="0" smtClean="0"/>
              <a:t> </a:t>
            </a:r>
            <a:r>
              <a:rPr lang="cs-CZ" dirty="0" err="1" smtClean="0"/>
              <a:t>dir</a:t>
            </a:r>
            <a:r>
              <a:rPr lang="cs-CZ" dirty="0" smtClean="0"/>
              <a:t> </a:t>
            </a:r>
            <a:r>
              <a:rPr lang="cs-CZ" dirty="0" err="1" smtClean="0"/>
              <a:t>weh</a:t>
            </a:r>
            <a:r>
              <a:rPr lang="cs-CZ" dirty="0"/>
              <a:t> </a:t>
            </a:r>
            <a:r>
              <a:rPr lang="cs-CZ" dirty="0" smtClean="0"/>
              <a:t>oder </a:t>
            </a:r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Schmerzen</a:t>
            </a:r>
            <a:r>
              <a:rPr lang="cs-CZ" dirty="0" smtClean="0"/>
              <a:t> ?</a:t>
            </a:r>
          </a:p>
          <a:p>
            <a:pPr marL="0" indent="0">
              <a:buNone/>
            </a:pP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gehst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deinem</a:t>
            </a:r>
            <a:r>
              <a:rPr lang="cs-CZ" dirty="0" smtClean="0"/>
              <a:t> </a:t>
            </a:r>
            <a:r>
              <a:rPr lang="cs-CZ" dirty="0" err="1" smtClean="0"/>
              <a:t>Arzt</a:t>
            </a:r>
            <a:r>
              <a:rPr lang="cs-CZ" dirty="0" smtClean="0"/>
              <a:t> ? </a:t>
            </a:r>
          </a:p>
          <a:p>
            <a:pPr marL="0" indent="0">
              <a:buNone/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oft</a:t>
            </a:r>
            <a:r>
              <a:rPr lang="cs-CZ" dirty="0" smtClean="0"/>
              <a:t> soll man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Zahnarzt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Warst</a:t>
            </a:r>
            <a:r>
              <a:rPr lang="cs-CZ" dirty="0" smtClean="0"/>
              <a:t> </a:t>
            </a:r>
            <a:r>
              <a:rPr lang="cs-CZ" smtClean="0"/>
              <a:t>du </a:t>
            </a:r>
            <a:r>
              <a:rPr lang="cs-CZ" dirty="0" err="1" smtClean="0"/>
              <a:t>schon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Krankenhaus</a:t>
            </a:r>
            <a:r>
              <a:rPr lang="cs-CZ" dirty="0" smtClean="0"/>
              <a:t> ?</a:t>
            </a:r>
          </a:p>
          <a:p>
            <a:pPr marL="0" indent="0">
              <a:buNone/>
            </a:pPr>
            <a:r>
              <a:rPr lang="cs-CZ" dirty="0" err="1" smtClean="0"/>
              <a:t>Welche</a:t>
            </a:r>
            <a:r>
              <a:rPr lang="cs-CZ" dirty="0" smtClean="0"/>
              <a:t> </a:t>
            </a:r>
            <a:r>
              <a:rPr lang="cs-CZ" dirty="0" err="1" smtClean="0"/>
              <a:t>Krankheiten</a:t>
            </a:r>
            <a:r>
              <a:rPr lang="cs-CZ" dirty="0" smtClean="0"/>
              <a:t> </a:t>
            </a:r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schon</a:t>
            </a:r>
            <a:r>
              <a:rPr lang="cs-CZ" dirty="0" smtClean="0"/>
              <a:t> </a:t>
            </a:r>
            <a:r>
              <a:rPr lang="cs-CZ" dirty="0" err="1" smtClean="0"/>
              <a:t>durchgemacht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machst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, </a:t>
            </a:r>
            <a:r>
              <a:rPr lang="cs-CZ" dirty="0" err="1" smtClean="0"/>
              <a:t>wenn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erkältet</a:t>
            </a:r>
            <a:r>
              <a:rPr lang="cs-CZ" dirty="0" smtClean="0"/>
              <a:t> </a:t>
            </a:r>
            <a:r>
              <a:rPr lang="cs-CZ" dirty="0" err="1" smtClean="0"/>
              <a:t>bist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971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Veškeré </a:t>
            </a:r>
            <a:r>
              <a:rPr lang="cs-CZ" smtClean="0"/>
              <a:t>použité obrázky </a:t>
            </a:r>
            <a:r>
              <a:rPr lang="cs-CZ" dirty="0" smtClean="0"/>
              <a:t>pocházejí z otevřené galerie Microsoft Office (</a:t>
            </a:r>
            <a:r>
              <a:rPr lang="cs-CZ" dirty="0" err="1" smtClean="0"/>
              <a:t>Powerpoint</a:t>
            </a:r>
            <a:r>
              <a:rPr lang="cs-CZ" dirty="0" smtClean="0"/>
              <a:t> 2010)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738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147</TotalTime>
  <Words>374</Words>
  <Application>Microsoft Office PowerPoint</Application>
  <PresentationFormat>Předvádění na obrazovce (4:3)</PresentationFormat>
  <Paragraphs>117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projekt_logo_cent</vt:lpstr>
      <vt:lpstr>Der menschliche Körper</vt:lpstr>
      <vt:lpstr>ANOTACE</vt:lpstr>
      <vt:lpstr>Die Hauptteile des Körpers</vt:lpstr>
      <vt:lpstr>Die Gliedmaβen</vt:lpstr>
      <vt:lpstr>Der Kopf</vt:lpstr>
      <vt:lpstr>Andere Körperteile</vt:lpstr>
      <vt:lpstr>Einige innere Organe</vt:lpstr>
      <vt:lpstr>Einige innere Organe</vt:lpstr>
      <vt:lpstr>Was macht man, wenn etwas wehtut?</vt:lpstr>
      <vt:lpstr>Verschiedene Krankheiten</vt:lpstr>
      <vt:lpstr>Die Figur (postava)</vt:lpstr>
      <vt:lpstr>Schlussaufgaben</vt:lpstr>
      <vt:lpstr>Prezentace aplikace PowerPoint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22</cp:revision>
  <dcterms:created xsi:type="dcterms:W3CDTF">2012-07-02T08:03:24Z</dcterms:created>
  <dcterms:modified xsi:type="dcterms:W3CDTF">2013-05-26T15:53:10Z</dcterms:modified>
</cp:coreProperties>
</file>