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7" r:id="rId4"/>
    <p:sldId id="256" r:id="rId5"/>
    <p:sldId id="258" r:id="rId6"/>
    <p:sldId id="260" r:id="rId7"/>
    <p:sldId id="263" r:id="rId8"/>
    <p:sldId id="261" r:id="rId9"/>
    <p:sldId id="262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687417-51CB-4A02-A8EC-28848CB3975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FA85DD-742B-4E56-B81B-832BD20D2F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A85DD-742B-4E56-B81B-832BD20D2F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624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655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985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159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16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35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547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248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083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360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567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03CB7-19E7-4C39-A063-54A092623327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3F82B-0F86-4388-BD7B-520EFF9AB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1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hemical_synapse_schema_cropped.jpg" TargetMode="External"/><Relationship Id="rId2" Type="http://schemas.openxmlformats.org/officeDocument/2006/relationships/hyperlink" Target="https://cs.wikipedia.org/wiki/Soubor:Neuron_Hand-tuned.sv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en.wikipedia.org/wiki/File:Neurons_uni_bi_multi_pseudouni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1751145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VY_32_INOVACE_16_16C_Soustava nervová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550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285345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stavbou a funkcí nervové tkáně.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bude vědět, </a:t>
            </a:r>
            <a:r>
              <a:rPr lang="cs-CZ" dirty="0" smtClean="0"/>
              <a:t>jaké funkce plní nervová soustava a z jakých základních částí se skládá.</a:t>
            </a:r>
          </a:p>
          <a:p>
            <a:r>
              <a:rPr lang="cs-CZ" dirty="0" smtClean="0"/>
              <a:t>Dokáže vysvětlit pojem centrální nervová soustava. Popíše stavbu nervové tkáně,</a:t>
            </a:r>
          </a:p>
          <a:p>
            <a:r>
              <a:rPr lang="cs-CZ" dirty="0" smtClean="0"/>
              <a:t>Vysvětlí pojmy neuron, gliové buňky, vzruch, synapse, přenašeč.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16.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09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Soustava nervová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2042" y="4509120"/>
            <a:ext cx="716035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a funkce nervové tkáně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7698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76672"/>
            <a:ext cx="4584717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Funkce: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řídí činnost těla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v</a:t>
            </a:r>
            <a:r>
              <a:rPr lang="cs-CZ" sz="3200" dirty="0" smtClean="0"/>
              <a:t>nímá vnější svět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uchovává informace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vytváří některé hormony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08104" y="2771912"/>
            <a:ext cx="3152851" cy="206210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Stavba: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mozek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mícha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obvodové nervy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40" y="5517232"/>
            <a:ext cx="831641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Mozek + mícha = </a:t>
            </a:r>
            <a:r>
              <a:rPr lang="cs-CZ" sz="3200" b="1" dirty="0" smtClean="0"/>
              <a:t>Centrální Nervová Soustava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34700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716035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a funkce nervové tkáně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4363310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Nervová tkáň se skládá z: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8850" y="2996952"/>
            <a:ext cx="1912575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neurony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2990113"/>
            <a:ext cx="2799934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gliové buňky</a:t>
            </a:r>
            <a:endParaRPr lang="cs-CZ" sz="4000" dirty="0"/>
          </a:p>
        </p:txBody>
      </p:sp>
      <p:sp>
        <p:nvSpPr>
          <p:cNvPr id="7" name="Plus 6"/>
          <p:cNvSpPr/>
          <p:nvPr/>
        </p:nvSpPr>
        <p:spPr>
          <a:xfrm>
            <a:off x="2843808" y="2924944"/>
            <a:ext cx="915883" cy="93610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428401"/>
            <a:ext cx="7836632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Neurony</a:t>
            </a:r>
            <a:r>
              <a:rPr lang="cs-CZ" sz="3200" dirty="0" smtClean="0"/>
              <a:t> přijímají, tvoří a přenášejí informace.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448126"/>
            <a:ext cx="8605882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Gliové buňky</a:t>
            </a:r>
            <a:r>
              <a:rPr lang="cs-CZ" sz="3200" dirty="0" smtClean="0"/>
              <a:t> zásobují neurony živinami a vytvářejí</a:t>
            </a:r>
          </a:p>
          <a:p>
            <a:r>
              <a:rPr lang="cs-CZ" sz="3200" dirty="0" smtClean="0"/>
              <a:t>obal nervových vláken.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732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379174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neuronu</a:t>
            </a:r>
            <a:endParaRPr lang="cs-CZ" sz="4400" dirty="0"/>
          </a:p>
        </p:txBody>
      </p:sp>
      <p:pic>
        <p:nvPicPr>
          <p:cNvPr id="1026" name="Picture 2" descr="Soubor:Neuron Hand-tune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628800"/>
            <a:ext cx="8172071" cy="439248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467543" y="577868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0604" y="5763292"/>
            <a:ext cx="1048492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jádro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268760"/>
            <a:ext cx="1412566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dendrit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2723" y="2628201"/>
            <a:ext cx="2347309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tělo neuronu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30336" y="5486293"/>
            <a:ext cx="977768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axon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1124744"/>
            <a:ext cx="1922514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zakončení </a:t>
            </a:r>
          </a:p>
          <a:p>
            <a:pPr algn="ctr"/>
            <a:r>
              <a:rPr lang="cs-CZ" sz="3200" dirty="0" smtClean="0"/>
              <a:t>axonu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7859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79174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neuronu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268760"/>
            <a:ext cx="9001760" cy="406265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neurony přijímají, tvoří a přenášejí informace (vzruchy)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krátké výběžky = </a:t>
            </a:r>
            <a:r>
              <a:rPr lang="cs-CZ" sz="3000" b="1" dirty="0" smtClean="0"/>
              <a:t>dendrity</a:t>
            </a:r>
            <a:r>
              <a:rPr lang="cs-CZ" sz="3000" dirty="0" smtClean="0"/>
              <a:t> (přijímají signály)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dlouhý výběžek = </a:t>
            </a:r>
            <a:r>
              <a:rPr lang="cs-CZ" sz="3000" b="1" dirty="0" smtClean="0"/>
              <a:t>axon</a:t>
            </a:r>
            <a:r>
              <a:rPr lang="cs-CZ" sz="3000" dirty="0" smtClean="0"/>
              <a:t> (vede signál ven z neuronu)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nutnost přísunu energie (podpůrné </a:t>
            </a:r>
            <a:r>
              <a:rPr lang="cs-CZ" sz="3000" b="1" dirty="0" smtClean="0"/>
              <a:t>gliové buňky</a:t>
            </a:r>
            <a:r>
              <a:rPr lang="cs-CZ" sz="3000" dirty="0" smtClean="0"/>
              <a:t>)</a:t>
            </a:r>
          </a:p>
          <a:p>
            <a:pPr marL="285750" indent="-285750">
              <a:buFontTx/>
              <a:buChar char="-"/>
            </a:pPr>
            <a:r>
              <a:rPr lang="cs-CZ" sz="3000" dirty="0"/>
              <a:t>v</a:t>
            </a:r>
            <a:r>
              <a:rPr lang="cs-CZ" sz="3000" dirty="0" smtClean="0"/>
              <a:t>zruch = elektrický a chemický signál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místo předání informace mezi neurony = </a:t>
            </a:r>
            <a:r>
              <a:rPr lang="cs-CZ" sz="3000" b="1" dirty="0" smtClean="0"/>
              <a:t>synapse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v synapsi je vzruch přenášen chemickým přenašečem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přenašeč = různé chemické látky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69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Chemical synapse schema cro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5256584" cy="654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43255" y="652979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76" y="116632"/>
            <a:ext cx="379174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neuronu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612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Neurons uni bi multi pseudouni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6250"/>
            <a:ext cx="6048672" cy="649311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2286668" y="639129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" y="116632"/>
            <a:ext cx="364843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Druhy neuronů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1975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116632"/>
            <a:ext cx="2602700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Opakování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7286097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Jaké jsou funkce nervové soustavy?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Z jakých částí je nervová soustava tvořen?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je tvořena centrální nervová soustava?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Z čeho se skládá nervová tkáň?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Jakou funkci má neuron?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Jakou funkci mají gliové buňky?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 Vysvětli pojmy: axon, dendrit, synapse, vzruch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625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188640"/>
            <a:ext cx="24510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052736"/>
            <a:ext cx="898515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JAROSZ, Quasar.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cs.wikipedia.org/wiki/Soubor:Neuron_Hand-tuned.svg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</a:t>
            </a:r>
            <a:r>
              <a:rPr lang="cs-CZ" sz="1050" dirty="0" smtClean="0"/>
              <a:t>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en.wikipedia.org/wiki/File:Chemical_synapse_schema_cropped.jpg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nl-NL" sz="1050" dirty="0"/>
              <a:t>HAAS, Jonathan.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 smtClean="0"/>
              <a:t>15</a:t>
            </a:r>
            <a:r>
              <a:rPr lang="nl-NL" sz="1050" dirty="0" smtClean="0"/>
              <a:t>.</a:t>
            </a:r>
            <a:r>
              <a:rPr lang="cs-CZ" sz="1050" dirty="0" smtClean="0"/>
              <a:t>5</a:t>
            </a:r>
            <a:r>
              <a:rPr lang="nl-NL" sz="1050" dirty="0" smtClean="0"/>
              <a:t>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4"/>
              </a:rPr>
              <a:t>http://</a:t>
            </a:r>
            <a:r>
              <a:rPr lang="nl-NL" sz="1050" dirty="0" smtClean="0">
                <a:hlinkClick r:id="rId4"/>
              </a:rPr>
              <a:t>en.wikipedia.org/wiki/File:Neurons_uni_bi_multi_pseudouni.svg</a:t>
            </a:r>
            <a:endParaRPr lang="cs-CZ" sz="105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98210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4391</TotalTime>
  <Words>328</Words>
  <Application>Microsoft Office PowerPoint</Application>
  <PresentationFormat>Předvádění na obrazovce (4:3)</PresentationFormat>
  <Paragraphs>85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Soustava nervová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nervová</dc:title>
  <dc:creator>LukášD</dc:creator>
  <cp:lastModifiedBy>LukášD</cp:lastModifiedBy>
  <cp:revision>11</cp:revision>
  <dcterms:created xsi:type="dcterms:W3CDTF">2013-05-23T10:39:29Z</dcterms:created>
  <dcterms:modified xsi:type="dcterms:W3CDTF">2013-05-15T08:06:49Z</dcterms:modified>
</cp:coreProperties>
</file>