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s/slide1.xml" ContentType="application/vnd.openxmlformats-officedocument.presentationml.slide+xml"/>
  <Override PartName="/ppt/slides/slide2.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wmf" ContentType="image/x-wmf"/>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wmf"/><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972" r:id="rId1"/>
  </p:sldMasterIdLst>
  <p:notesMasterIdLst>
    <p:notesMasterId r:id="rId18"/>
  </p:notesMasterIdLst>
  <p:sldIdLst>
    <p:sldId id="323" r:id="rId2"/>
    <p:sldId id="324" r:id="rId3"/>
    <p:sldId id="381" r:id="rId4"/>
    <p:sldId id="382" r:id="rId5"/>
    <p:sldId id="383" r:id="rId6"/>
    <p:sldId id="384" r:id="rId7"/>
    <p:sldId id="385" r:id="rId8"/>
    <p:sldId id="386" r:id="rId9"/>
    <p:sldId id="387" r:id="rId10"/>
    <p:sldId id="388" r:id="rId11"/>
    <p:sldId id="389" r:id="rId12"/>
    <p:sldId id="314" r:id="rId13"/>
    <p:sldId id="305" r:id="rId14"/>
    <p:sldId id="261" r:id="rId15"/>
    <p:sldId id="328" r:id="rId16"/>
    <p:sldId id="368" r:id="rId17"/>
  </p:sldIdLst>
  <p:sldSz cx="9144000" cy="6858000" type="screen4x3"/>
  <p:notesSz cx="6858000" cy="9144000"/>
  <p:defaultTextStyle>
    <a:defPPr>
      <a:defRPr lang="cs-CZ"/>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0000"/>
    <a:srgbClr val="0033CC"/>
    <a:srgbClr val="CC0000"/>
    <a:srgbClr val="FF00FF"/>
    <a:srgbClr val="FFFFCC"/>
    <a:srgbClr val="FFFF99"/>
    <a:srgbClr val="666699"/>
    <a:srgbClr val="FFFF66"/>
  </p:clrMru>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7663" autoAdjust="0"/>
  </p:normalViewPr>
  <p:slideViewPr>
    <p:cSldViewPr>
      <p:cViewPr varScale="1">
        <p:scale>
          <a:sx n="76" d="100"/>
          <a:sy n="76" d="100"/>
        </p:scale>
        <p:origin x="-342" y="-84"/>
      </p:cViewPr>
      <p:guideLst>
        <p:guide orient="horz" pos="2160"/>
        <p:guide pos="2880"/>
      </p:guideLst>
    </p:cSldViewPr>
  </p:slideViewPr>
  <p:outlineViewPr>
    <p:cViewPr>
      <p:scale>
        <a:sx n="33" d="100"/>
        <a:sy n="33" d="100"/>
      </p:scale>
      <p:origin x="120" y="2244"/>
    </p:cViewPr>
  </p:outlineViewPr>
  <p:notesTextViewPr>
    <p:cViewPr>
      <p:scale>
        <a:sx n="1" d="1"/>
        <a:sy n="1" d="1"/>
      </p:scale>
      <p:origin x="0" y="0"/>
    </p:cViewPr>
  </p:notesTextViewPr>
  <p:sorterViewPr>
    <p:cViewPr>
      <p:scale>
        <a:sx n="66" d="100"/>
        <a:sy n="66" d="100"/>
      </p:scale>
      <p:origin x="0" y="0"/>
    </p:cViewPr>
  </p:sorter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záhlaví 1"/>
          <p:cNvSpPr>
            <a:spLocks noGrp="1"/>
          </p:cNvSpPr>
          <p:nvPr>
            <p:ph type="hdr" sz="quarter"/>
          </p:nvPr>
        </p:nvSpPr>
        <p:spPr>
          <a:xfrm>
            <a:off x="0" y="0"/>
            <a:ext cx="2971800" cy="457200"/>
          </a:xfrm>
          <a:prstGeom prst="rect">
            <a:avLst/>
          </a:prstGeom>
        </p:spPr>
        <p:txBody>
          <a:bodyPr vert="horz" lIns="91440" tIns="45720" rIns="91440" bIns="45720" rtlCol="0"/>
          <a:lstStyle>
            <a:lvl1pPr algn="l" fontAlgn="auto">
              <a:spcBef>
                <a:spcPts val="0"/>
              </a:spcBef>
              <a:spcAft>
                <a:spcPts val="0"/>
              </a:spcAft>
              <a:defRPr sz="1200">
                <a:latin typeface="+mn-lt"/>
              </a:defRPr>
            </a:lvl1pPr>
          </a:lstStyle>
          <a:p>
            <a:pPr>
              <a:defRPr/>
            </a:pPr>
            <a:endParaRPr lang="cs-CZ"/>
          </a:p>
        </p:txBody>
      </p:sp>
      <p:sp>
        <p:nvSpPr>
          <p:cNvPr id="3" name="Zástupný symbol pro datum 2"/>
          <p:cNvSpPr>
            <a:spLocks noGrp="1"/>
          </p:cNvSpPr>
          <p:nvPr>
            <p:ph type="dt" idx="1"/>
          </p:nvPr>
        </p:nvSpPr>
        <p:spPr>
          <a:xfrm>
            <a:off x="3884613" y="0"/>
            <a:ext cx="2971800" cy="457200"/>
          </a:xfrm>
          <a:prstGeom prst="rect">
            <a:avLst/>
          </a:prstGeom>
        </p:spPr>
        <p:txBody>
          <a:bodyPr vert="horz" lIns="91440" tIns="45720" rIns="91440" bIns="45720" rtlCol="0"/>
          <a:lstStyle>
            <a:lvl1pPr algn="r" fontAlgn="auto">
              <a:spcBef>
                <a:spcPts val="0"/>
              </a:spcBef>
              <a:spcAft>
                <a:spcPts val="0"/>
              </a:spcAft>
              <a:defRPr sz="1200" smtClean="0">
                <a:latin typeface="+mn-lt"/>
              </a:defRPr>
            </a:lvl1pPr>
          </a:lstStyle>
          <a:p>
            <a:pPr>
              <a:defRPr/>
            </a:pPr>
            <a:fld id="{240E9BA0-E03F-46F8-A744-1445DD80FA5A}" type="datetimeFigureOut">
              <a:rPr lang="cs-CZ"/>
              <a:pPr>
                <a:defRPr/>
              </a:pPr>
              <a:t>27.6.2013</a:t>
            </a:fld>
            <a:endParaRPr lang="cs-CZ"/>
          </a:p>
        </p:txBody>
      </p:sp>
      <p:sp>
        <p:nvSpPr>
          <p:cNvPr id="4" name="Zástupný symbol pro obrázek snímku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pPr lvl="0"/>
            <a:endParaRPr lang="cs-CZ" noProof="0"/>
          </a:p>
        </p:txBody>
      </p:sp>
      <p:sp>
        <p:nvSpPr>
          <p:cNvPr id="5" name="Zástupný symbol pro poznámky 4"/>
          <p:cNvSpPr>
            <a:spLocks noGrp="1"/>
          </p:cNvSpPr>
          <p:nvPr>
            <p:ph type="body" sz="quarter" idx="3"/>
          </p:nvPr>
        </p:nvSpPr>
        <p:spPr>
          <a:xfrm>
            <a:off x="685800" y="4343400"/>
            <a:ext cx="5486400" cy="4114800"/>
          </a:xfrm>
          <a:prstGeom prst="rect">
            <a:avLst/>
          </a:prstGeom>
        </p:spPr>
        <p:txBody>
          <a:bodyPr vert="horz" lIns="91440" tIns="45720" rIns="91440" bIns="45720" rtlCol="0">
            <a:normAutofit/>
          </a:bodyPr>
          <a:lstStyle/>
          <a:p>
            <a:pPr lvl="0"/>
            <a:r>
              <a:rPr lang="cs-CZ" noProof="0" smtClean="0"/>
              <a:t>Klepnutím lze upravit styly předlohy textu.</a:t>
            </a:r>
          </a:p>
          <a:p>
            <a:pPr lvl="1"/>
            <a:r>
              <a:rPr lang="cs-CZ" noProof="0" smtClean="0"/>
              <a:t>Druhá úroveň</a:t>
            </a:r>
          </a:p>
          <a:p>
            <a:pPr lvl="2"/>
            <a:r>
              <a:rPr lang="cs-CZ" noProof="0" smtClean="0"/>
              <a:t>Třetí úroveň</a:t>
            </a:r>
          </a:p>
          <a:p>
            <a:pPr lvl="3"/>
            <a:r>
              <a:rPr lang="cs-CZ" noProof="0" smtClean="0"/>
              <a:t>Čtvrtá úroveň</a:t>
            </a:r>
          </a:p>
          <a:p>
            <a:pPr lvl="4"/>
            <a:r>
              <a:rPr lang="cs-CZ" noProof="0" smtClean="0"/>
              <a:t>Pátá úroveň</a:t>
            </a:r>
            <a:endParaRPr lang="cs-CZ" noProof="0"/>
          </a:p>
        </p:txBody>
      </p:sp>
      <p:sp>
        <p:nvSpPr>
          <p:cNvPr id="6" name="Zástupný symbol pro zápatí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fontAlgn="auto">
              <a:spcBef>
                <a:spcPts val="0"/>
              </a:spcBef>
              <a:spcAft>
                <a:spcPts val="0"/>
              </a:spcAft>
              <a:defRPr sz="1200">
                <a:latin typeface="+mn-lt"/>
              </a:defRPr>
            </a:lvl1pPr>
          </a:lstStyle>
          <a:p>
            <a:pPr>
              <a:defRPr/>
            </a:pPr>
            <a:endParaRPr lang="cs-CZ"/>
          </a:p>
        </p:txBody>
      </p:sp>
      <p:sp>
        <p:nvSpPr>
          <p:cNvPr id="7" name="Zástupný symbol pro číslo snímku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fontAlgn="auto">
              <a:spcBef>
                <a:spcPts val="0"/>
              </a:spcBef>
              <a:spcAft>
                <a:spcPts val="0"/>
              </a:spcAft>
              <a:defRPr sz="1200" smtClean="0">
                <a:latin typeface="+mn-lt"/>
              </a:defRPr>
            </a:lvl1pPr>
          </a:lstStyle>
          <a:p>
            <a:pPr>
              <a:defRPr/>
            </a:pPr>
            <a:fld id="{F2BC8595-C66D-4FB2-979C-078E575E95F9}" type="slidenum">
              <a:rPr lang="cs-CZ"/>
              <a:pPr>
                <a:defRPr/>
              </a:pPr>
              <a:t>‹#›</a:t>
            </a:fld>
            <a:endParaRPr lang="cs-CZ"/>
          </a:p>
        </p:txBody>
      </p:sp>
    </p:spTree>
  </p:cSld>
  <p:clrMap bg1="lt1" tx1="dk1" bg2="lt2" tx2="dk2" accent1="accent1" accent2="accent2" accent3="accent3" accent4="accent4" accent5="accent5" accent6="accent6" hlink="hlink" folHlink="folHlink"/>
  <p:notesStyle>
    <a:lvl1pPr algn="l" rtl="0" fontAlgn="base">
      <a:spcBef>
        <a:spcPct val="30000"/>
      </a:spcBef>
      <a:spcAft>
        <a:spcPct val="0"/>
      </a:spcAft>
      <a:defRPr sz="1200" kern="1200">
        <a:solidFill>
          <a:schemeClr val="tx1"/>
        </a:solidFill>
        <a:latin typeface="+mn-lt"/>
        <a:ea typeface="+mn-ea"/>
        <a:cs typeface="+mn-cs"/>
      </a:defRPr>
    </a:lvl1pPr>
    <a:lvl2pPr marL="457200" algn="l" rtl="0" fontAlgn="base">
      <a:spcBef>
        <a:spcPct val="30000"/>
      </a:spcBef>
      <a:spcAft>
        <a:spcPct val="0"/>
      </a:spcAft>
      <a:defRPr sz="1200" kern="1200">
        <a:solidFill>
          <a:schemeClr val="tx1"/>
        </a:solidFill>
        <a:latin typeface="+mn-lt"/>
        <a:ea typeface="+mn-ea"/>
        <a:cs typeface="+mn-cs"/>
      </a:defRPr>
    </a:lvl2pPr>
    <a:lvl3pPr marL="914400" algn="l" rtl="0" fontAlgn="base">
      <a:spcBef>
        <a:spcPct val="30000"/>
      </a:spcBef>
      <a:spcAft>
        <a:spcPct val="0"/>
      </a:spcAft>
      <a:defRPr sz="1200" kern="1200">
        <a:solidFill>
          <a:schemeClr val="tx1"/>
        </a:solidFill>
        <a:latin typeface="+mn-lt"/>
        <a:ea typeface="+mn-ea"/>
        <a:cs typeface="+mn-cs"/>
      </a:defRPr>
    </a:lvl3pPr>
    <a:lvl4pPr marL="1371600" algn="l" rtl="0" fontAlgn="base">
      <a:spcBef>
        <a:spcPct val="30000"/>
      </a:spcBef>
      <a:spcAft>
        <a:spcPct val="0"/>
      </a:spcAft>
      <a:defRPr sz="1200" kern="1200">
        <a:solidFill>
          <a:schemeClr val="tx1"/>
        </a:solidFill>
        <a:latin typeface="+mn-lt"/>
        <a:ea typeface="+mn-ea"/>
        <a:cs typeface="+mn-cs"/>
      </a:defRPr>
    </a:lvl4pPr>
    <a:lvl5pPr marL="1828800" algn="l" rtl="0" fontAlgn="base">
      <a:spcBef>
        <a:spcPct val="30000"/>
      </a:spcBef>
      <a:spcAft>
        <a:spcPct val="0"/>
      </a:spcAft>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4" name="Rovnoramenný trojúhelník 6"/>
          <p:cNvSpPr/>
          <p:nvPr/>
        </p:nvSpPr>
        <p:spPr>
          <a:xfrm rot="16200000">
            <a:off x="7553325" y="5254626"/>
            <a:ext cx="1893887"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8" name="Nadpis 7"/>
          <p:cNvSpPr>
            <a:spLocks noGrp="1"/>
          </p:cNvSpPr>
          <p:nvPr>
            <p:ph type="ctrTitle"/>
          </p:nvPr>
        </p:nvSpPr>
        <p:spPr>
          <a:xfrm>
            <a:off x="540544" y="776288"/>
            <a:ext cx="8062912" cy="1470025"/>
          </a:xfrm>
        </p:spPr>
        <p:txBody>
          <a:bodyPr anchor="b"/>
          <a:lstStyle>
            <a:lvl1pPr algn="r">
              <a:defRPr sz="4400"/>
            </a:lvl1pPr>
          </a:lstStyle>
          <a:p>
            <a:r>
              <a:rPr lang="cs-CZ" smtClean="0"/>
              <a:t>Klepnutím lze upravit styl předlohy nadpisů.</a:t>
            </a:r>
            <a:endParaRPr lang="en-US"/>
          </a:p>
        </p:txBody>
      </p:sp>
      <p:sp>
        <p:nvSpPr>
          <p:cNvPr id="9" name="Podnadpis 8"/>
          <p:cNvSpPr>
            <a:spLocks noGrp="1"/>
          </p:cNvSpPr>
          <p:nvPr>
            <p:ph type="subTitle" idx="1"/>
          </p:nvPr>
        </p:nvSpPr>
        <p:spPr>
          <a:xfrm>
            <a:off x="540544" y="2250280"/>
            <a:ext cx="8062912" cy="1752600"/>
          </a:xfrm>
        </p:spPr>
        <p:txBody>
          <a:bodyPr/>
          <a:lstStyle>
            <a:lvl1pPr marL="0" marR="36576" indent="0" algn="r">
              <a:spcBef>
                <a:spcPts val="0"/>
              </a:spcBef>
              <a:buNone/>
              <a:defRPr>
                <a:ln>
                  <a:solidFill>
                    <a:schemeClr val="bg2"/>
                  </a:solidFill>
                </a:ln>
                <a:solidFill>
                  <a:schemeClr val="tx1">
                    <a:tint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lang="cs-CZ" smtClean="0"/>
              <a:t>Klepnutím lze upravit styl předlohy podnadpisů.</a:t>
            </a:r>
            <a:endParaRPr lang="en-US"/>
          </a:p>
        </p:txBody>
      </p:sp>
      <p:sp>
        <p:nvSpPr>
          <p:cNvPr id="5" name="Zástupný symbol pro datum 27"/>
          <p:cNvSpPr>
            <a:spLocks noGrp="1"/>
          </p:cNvSpPr>
          <p:nvPr>
            <p:ph type="dt" sz="half" idx="10"/>
          </p:nvPr>
        </p:nvSpPr>
        <p:spPr>
          <a:xfrm>
            <a:off x="1371600" y="6011863"/>
            <a:ext cx="5791200" cy="365125"/>
          </a:xfrm>
        </p:spPr>
        <p:txBody>
          <a:bodyPr tIns="0" bIns="0" anchor="t"/>
          <a:lstStyle>
            <a:lvl1pPr algn="r">
              <a:defRPr sz="1000" smtClean="0"/>
            </a:lvl1pPr>
          </a:lstStyle>
          <a:p>
            <a:pPr>
              <a:defRPr/>
            </a:pPr>
            <a:fld id="{93112FA0-C65B-44C6-9E2B-947B367ECE2A}" type="datetimeFigureOut">
              <a:rPr lang="cs-CZ"/>
              <a:pPr>
                <a:defRPr/>
              </a:pPr>
              <a:t>27.6.2013</a:t>
            </a:fld>
            <a:endParaRPr lang="cs-CZ"/>
          </a:p>
        </p:txBody>
      </p:sp>
      <p:sp>
        <p:nvSpPr>
          <p:cNvPr id="6" name="Zástupný symbol pro zápatí 16"/>
          <p:cNvSpPr>
            <a:spLocks noGrp="1"/>
          </p:cNvSpPr>
          <p:nvPr>
            <p:ph type="ftr" sz="quarter" idx="11"/>
          </p:nvPr>
        </p:nvSpPr>
        <p:spPr>
          <a:xfrm>
            <a:off x="1371600" y="5649913"/>
            <a:ext cx="5791200" cy="365125"/>
          </a:xfrm>
        </p:spPr>
        <p:txBody>
          <a:bodyPr tIns="0" bIns="0"/>
          <a:lstStyle>
            <a:lvl1pPr algn="r">
              <a:defRPr sz="1100"/>
            </a:lvl1pPr>
          </a:lstStyle>
          <a:p>
            <a:pPr>
              <a:defRPr/>
            </a:pPr>
            <a:endParaRPr lang="cs-CZ"/>
          </a:p>
        </p:txBody>
      </p:sp>
      <p:sp>
        <p:nvSpPr>
          <p:cNvPr id="7" name="Zástupný symbol pro číslo snímku 28"/>
          <p:cNvSpPr>
            <a:spLocks noGrp="1"/>
          </p:cNvSpPr>
          <p:nvPr>
            <p:ph type="sldNum" sz="quarter" idx="12"/>
          </p:nvPr>
        </p:nvSpPr>
        <p:spPr>
          <a:xfrm>
            <a:off x="8391525" y="5753100"/>
            <a:ext cx="503238" cy="365125"/>
          </a:xfrm>
        </p:spPr>
        <p:txBody>
          <a:bodyPr anchor="ctr"/>
          <a:lstStyle>
            <a:lvl1pPr algn="ctr">
              <a:defRPr sz="1300" smtClean="0">
                <a:solidFill>
                  <a:srgbClr val="FFFFFF"/>
                </a:solidFill>
              </a:defRPr>
            </a:lvl1pPr>
          </a:lstStyle>
          <a:p>
            <a:pPr>
              <a:defRPr/>
            </a:pPr>
            <a:fld id="{8EE17788-E034-4C1E-A463-345CB091699E}" type="slidenum">
              <a:rPr lang="cs-CZ"/>
              <a:pPr>
                <a:defRPr/>
              </a:pPr>
              <a:t>‹#›</a:t>
            </a:fld>
            <a:endParaRPr lang="cs-CZ"/>
          </a:p>
        </p:txBody>
      </p:sp>
    </p:spTree>
  </p:cSld>
  <p:clrMapOvr>
    <a:masterClrMapping/>
  </p:clrMapOvr>
  <p:transition spd="med">
    <p:newsflash/>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8229600" cy="1399032"/>
          </a:xfrm>
        </p:spPr>
        <p:txBody>
          <a:bodyPr/>
          <a:lstStyle/>
          <a:p>
            <a:r>
              <a:rPr lang="cs-CZ" smtClean="0"/>
              <a:t>Klepnutím lze upravit styl předlohy nadpisů.</a:t>
            </a:r>
            <a:endParaRPr lang="en-US"/>
          </a:p>
        </p:txBody>
      </p:sp>
      <p:sp>
        <p:nvSpPr>
          <p:cNvPr id="3" name="Zástupný symbol pro obsah 2"/>
          <p:cNvSpPr>
            <a:spLocks noGrp="1"/>
          </p:cNvSpPr>
          <p:nvPr>
            <p:ph idx="1"/>
          </p:nvPr>
        </p:nvSpPr>
        <p:spPr>
          <a:xfrm>
            <a:off x="457200" y="1882808"/>
            <a:ext cx="8229600" cy="4572000"/>
          </a:xfrm>
        </p:spPr>
        <p:txBody>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3"/>
          <p:cNvSpPr>
            <a:spLocks noGrp="1"/>
          </p:cNvSpPr>
          <p:nvPr>
            <p:ph type="dt" sz="half" idx="10"/>
          </p:nvPr>
        </p:nvSpPr>
        <p:spPr>
          <a:xfrm>
            <a:off x="4791075" y="6480175"/>
            <a:ext cx="2133600" cy="301625"/>
          </a:xfrm>
        </p:spPr>
        <p:txBody>
          <a:bodyPr/>
          <a:lstStyle>
            <a:lvl1pPr>
              <a:defRPr/>
            </a:lvl1pPr>
          </a:lstStyle>
          <a:p>
            <a:pPr>
              <a:defRPr/>
            </a:pPr>
            <a:fld id="{5DB18910-6AE2-41F1-8CE6-7D4C0F8CC6F1}" type="datetimeFigureOut">
              <a:rPr lang="cs-CZ"/>
              <a:pPr>
                <a:defRPr/>
              </a:pPr>
              <a:t>27.6.2013</a:t>
            </a:fld>
            <a:endParaRPr lang="cs-CZ"/>
          </a:p>
        </p:txBody>
      </p:sp>
      <p:sp>
        <p:nvSpPr>
          <p:cNvPr id="5" name="Zástupný symbol pro zápatí 4"/>
          <p:cNvSpPr>
            <a:spLocks noGrp="1"/>
          </p:cNvSpPr>
          <p:nvPr>
            <p:ph type="ftr" sz="quarter" idx="11"/>
          </p:nvPr>
        </p:nvSpPr>
        <p:spPr>
          <a:xfrm>
            <a:off x="457200" y="6481763"/>
            <a:ext cx="4259263" cy="300037"/>
          </a:xfrm>
        </p:spPr>
        <p:txBody>
          <a:bodyPr/>
          <a:lstStyle>
            <a:lvl1pPr>
              <a:defRPr/>
            </a:lvl1pPr>
          </a:lstStyle>
          <a:p>
            <a:pPr>
              <a:defRPr/>
            </a:pPr>
            <a:endParaRPr lang="cs-CZ"/>
          </a:p>
        </p:txBody>
      </p:sp>
      <p:sp>
        <p:nvSpPr>
          <p:cNvPr id="6" name="Zástupný symbol pro číslo snímku 5"/>
          <p:cNvSpPr>
            <a:spLocks noGrp="1"/>
          </p:cNvSpPr>
          <p:nvPr>
            <p:ph type="sldNum" sz="quarter" idx="12"/>
          </p:nvPr>
        </p:nvSpPr>
        <p:spPr/>
        <p:txBody>
          <a:bodyPr/>
          <a:lstStyle>
            <a:lvl1pPr>
              <a:defRPr/>
            </a:lvl1pPr>
          </a:lstStyle>
          <a:p>
            <a:pPr>
              <a:defRPr/>
            </a:pPr>
            <a:fld id="{C8B37A34-506E-4A2C-9E5F-99966F2BD132}" type="slidenum">
              <a:rPr lang="cs-CZ"/>
              <a:pPr>
                <a:defRPr/>
              </a:pPr>
              <a:t>‹#›</a:t>
            </a:fld>
            <a:endParaRPr lang="cs-CZ"/>
          </a:p>
        </p:txBody>
      </p:sp>
    </p:spTree>
  </p:cSld>
  <p:clrMapOvr>
    <a:masterClrMapping/>
  </p:clrMapOvr>
  <p:transition spd="med">
    <p:newsflash/>
  </p:transition>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Záhlaví části">
    <p:bg>
      <p:bgRef idx="1002">
        <a:schemeClr val="bg1"/>
      </p:bgRef>
    </p:bg>
    <p:spTree>
      <p:nvGrpSpPr>
        <p:cNvPr id="1" name=""/>
        <p:cNvGrpSpPr/>
        <p:nvPr/>
      </p:nvGrpSpPr>
      <p:grpSpPr>
        <a:xfrm>
          <a:off x="0" y="0"/>
          <a:ext cx="0" cy="0"/>
          <a:chOff x="0" y="0"/>
          <a:chExt cx="0" cy="0"/>
        </a:xfrm>
      </p:grpSpPr>
      <p:sp>
        <p:nvSpPr>
          <p:cNvPr id="4" name="Pravoúhlý trojúhelník 8"/>
          <p:cNvSpPr/>
          <p:nvPr/>
        </p:nvSpPr>
        <p:spPr>
          <a:xfrm flipV="1">
            <a:off x="6350" y="6350"/>
            <a:ext cx="9131300" cy="6837363"/>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sp>
        <p:nvSpPr>
          <p:cNvPr id="5" name="Rovnoramenný trojúhelník 7"/>
          <p:cNvSpPr/>
          <p:nvPr/>
        </p:nvSpPr>
        <p:spPr>
          <a:xfrm rot="5400000" flipV="1">
            <a:off x="7553325" y="309563"/>
            <a:ext cx="1893888" cy="1293812"/>
          </a:xfrm>
          <a:prstGeom prst="triangle">
            <a:avLst>
              <a:gd name="adj" fmla="val 51323"/>
            </a:avLst>
          </a:prstGeom>
          <a:gradFill flip="none" rotWithShape="1">
            <a:gsLst>
              <a:gs pos="0">
                <a:schemeClr val="accent1">
                  <a:shade val="30000"/>
                  <a:satMod val="155000"/>
                  <a:alpha val="100000"/>
                </a:schemeClr>
              </a:gs>
              <a:gs pos="60000">
                <a:schemeClr val="accent1">
                  <a:satMod val="160000"/>
                  <a:alpha val="100000"/>
                </a:schemeClr>
              </a:gs>
              <a:gs pos="100000">
                <a:schemeClr val="accent1">
                  <a:tint val="70000"/>
                  <a:satMod val="200000"/>
                  <a:alpha val="100000"/>
                </a:schemeClr>
              </a:gs>
            </a:gsLst>
            <a:lin ang="155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cxnSp>
        <p:nvCxnSpPr>
          <p:cNvPr id="6" name="Přímá spojovací čára 10"/>
          <p:cNvCxnSpPr/>
          <p:nvPr/>
        </p:nvCxnSpPr>
        <p:spPr>
          <a:xfrm rot="10800000">
            <a:off x="6469063" y="9525"/>
            <a:ext cx="2673350" cy="1900238"/>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7" name="Přímá spojovací čára 9"/>
          <p:cNvCxnSpPr/>
          <p:nvPr/>
        </p:nvCxnSpPr>
        <p:spPr>
          <a:xfrm flipV="1">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 name="Nadpis 1"/>
          <p:cNvSpPr>
            <a:spLocks noGrp="1"/>
          </p:cNvSpPr>
          <p:nvPr>
            <p:ph type="title"/>
          </p:nvPr>
        </p:nvSpPr>
        <p:spPr>
          <a:xfrm>
            <a:off x="381000" y="271464"/>
            <a:ext cx="7239000" cy="1362075"/>
          </a:xfrm>
        </p:spPr>
        <p:txBody>
          <a:bodyPr/>
          <a:lstStyle>
            <a:lvl1pPr marL="0" algn="l">
              <a:buNone/>
              <a:defRPr sz="3600" b="1" cap="none" baseline="0"/>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381000" y="1633536"/>
            <a:ext cx="3886200" cy="2286000"/>
          </a:xfrm>
        </p:spPr>
        <p:txBody>
          <a:bodyPr/>
          <a:lstStyle>
            <a:lvl1pPr marL="54864" indent="0" algn="l">
              <a:buNone/>
              <a:defRPr sz="2000">
                <a:solidFill>
                  <a:schemeClr val="tx1">
                    <a:tint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a:r>
              <a:rPr lang="cs-CZ" smtClean="0"/>
              <a:t>Klepnutím lze upravit styly předlohy textu.</a:t>
            </a:r>
          </a:p>
        </p:txBody>
      </p:sp>
      <p:sp>
        <p:nvSpPr>
          <p:cNvPr id="8" name="Zástupný symbol pro datum 3"/>
          <p:cNvSpPr>
            <a:spLocks noGrp="1"/>
          </p:cNvSpPr>
          <p:nvPr>
            <p:ph type="dt" sz="half" idx="10"/>
          </p:nvPr>
        </p:nvSpPr>
        <p:spPr>
          <a:xfrm>
            <a:off x="6956425" y="6477000"/>
            <a:ext cx="2133600" cy="304800"/>
          </a:xfrm>
        </p:spPr>
        <p:txBody>
          <a:bodyPr/>
          <a:lstStyle>
            <a:lvl1pPr>
              <a:defRPr/>
            </a:lvl1pPr>
          </a:lstStyle>
          <a:p>
            <a:pPr>
              <a:defRPr/>
            </a:pPr>
            <a:fld id="{3D0A714C-9372-4046-80AA-C680B3A90F00}" type="datetimeFigureOut">
              <a:rPr lang="cs-CZ"/>
              <a:pPr>
                <a:defRPr/>
              </a:pPr>
              <a:t>27.6.2013</a:t>
            </a:fld>
            <a:endParaRPr lang="cs-CZ"/>
          </a:p>
        </p:txBody>
      </p:sp>
      <p:sp>
        <p:nvSpPr>
          <p:cNvPr id="9" name="Zástupný symbol pro zápatí 4"/>
          <p:cNvSpPr>
            <a:spLocks noGrp="1"/>
          </p:cNvSpPr>
          <p:nvPr>
            <p:ph type="ftr" sz="quarter" idx="11"/>
          </p:nvPr>
        </p:nvSpPr>
        <p:spPr>
          <a:xfrm>
            <a:off x="2619375" y="6481763"/>
            <a:ext cx="4260850" cy="300037"/>
          </a:xfrm>
        </p:spPr>
        <p:txBody>
          <a:bodyPr/>
          <a:lstStyle>
            <a:lvl1pPr>
              <a:defRPr/>
            </a:lvl1pPr>
          </a:lstStyle>
          <a:p>
            <a:pPr>
              <a:defRPr/>
            </a:pPr>
            <a:endParaRPr lang="cs-CZ"/>
          </a:p>
        </p:txBody>
      </p:sp>
      <p:sp>
        <p:nvSpPr>
          <p:cNvPr id="10" name="Zástupný symbol pro číslo snímku 5"/>
          <p:cNvSpPr>
            <a:spLocks noGrp="1"/>
          </p:cNvSpPr>
          <p:nvPr>
            <p:ph type="sldNum" sz="quarter" idx="12"/>
          </p:nvPr>
        </p:nvSpPr>
        <p:spPr>
          <a:xfrm>
            <a:off x="8450263" y="809625"/>
            <a:ext cx="503237" cy="300038"/>
          </a:xfrm>
        </p:spPr>
        <p:txBody>
          <a:bodyPr/>
          <a:lstStyle>
            <a:lvl1pPr>
              <a:defRPr/>
            </a:lvl1pPr>
          </a:lstStyle>
          <a:p>
            <a:pPr>
              <a:defRPr/>
            </a:pPr>
            <a:fld id="{388496DC-1603-4DC6-96ED-AA8E930CBCE0}" type="slidenum">
              <a:rPr lang="cs-CZ"/>
              <a:pPr>
                <a:defRPr/>
              </a:pPr>
              <a:t>‹#›</a:t>
            </a:fld>
            <a:endParaRPr lang="cs-CZ"/>
          </a:p>
        </p:txBody>
      </p:sp>
    </p:spTree>
  </p:cSld>
  <p:clrMapOvr>
    <a:overrideClrMapping bg1="dk1" tx1="lt1" bg2="dk2" tx2="lt2" accent1="accent1" accent2="accent2" accent3="accent3" accent4="accent4" accent5="accent5" accent6="accent6" hlink="hlink" folHlink="folHlink"/>
  </p:clrMapOvr>
  <p:transition spd="med">
    <p:newsflash/>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marL="0" algn="l">
              <a:defRPr/>
            </a:lvl1pPr>
          </a:lstStyle>
          <a:p>
            <a:r>
              <a:rPr lang="cs-CZ" smtClean="0"/>
              <a:t>Klepnutím lze upravit styl předlohy nadpisů.</a:t>
            </a:r>
            <a:endParaRPr lang="en-US"/>
          </a:p>
        </p:txBody>
      </p:sp>
      <p:sp>
        <p:nvSpPr>
          <p:cNvPr id="3" name="Zástupný symbol pro obsah 2"/>
          <p:cNvSpPr>
            <a:spLocks noGrp="1"/>
          </p:cNvSpPr>
          <p:nvPr>
            <p:ph sz="half" idx="1"/>
          </p:nvPr>
        </p:nvSpPr>
        <p:spPr>
          <a:xfrm>
            <a:off x="457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obsah 3"/>
          <p:cNvSpPr>
            <a:spLocks noGrp="1"/>
          </p:cNvSpPr>
          <p:nvPr>
            <p:ph sz="half" idx="2"/>
          </p:nvPr>
        </p:nvSpPr>
        <p:spPr>
          <a:xfrm>
            <a:off x="4648200" y="1722437"/>
            <a:ext cx="4038600" cy="4525963"/>
          </a:xfrm>
        </p:spPr>
        <p:txBody>
          <a:bodyPr/>
          <a:lstStyle>
            <a:lvl1pPr>
              <a:defRPr sz="2600"/>
            </a:lvl1pPr>
            <a:lvl2pPr>
              <a:defRPr sz="2400"/>
            </a:lvl2pPr>
            <a:lvl3pPr>
              <a:defRPr sz="2000"/>
            </a:lvl3pPr>
            <a:lvl4pPr>
              <a:defRPr sz="1800"/>
            </a:lvl4pPr>
            <a:lvl5pPr>
              <a:defRPr sz="18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p:txBody>
          <a:bodyPr/>
          <a:lstStyle>
            <a:lvl1pPr>
              <a:defRPr/>
            </a:lvl1pPr>
          </a:lstStyle>
          <a:p>
            <a:pPr>
              <a:defRPr/>
            </a:pPr>
            <a:fld id="{5E85B49A-D397-4DD1-8CCF-9680397D4680}" type="datetimeFigureOut">
              <a:rPr lang="cs-CZ"/>
              <a:pPr>
                <a:defRPr/>
              </a:pPr>
              <a:t>27.6.2013</a:t>
            </a:fld>
            <a:endParaRPr lang="cs-CZ"/>
          </a:p>
        </p:txBody>
      </p:sp>
      <p:sp>
        <p:nvSpPr>
          <p:cNvPr id="6" name="Zástupný symbol pro zápatí 5"/>
          <p:cNvSpPr>
            <a:spLocks noGrp="1"/>
          </p:cNvSpPr>
          <p:nvPr>
            <p:ph type="ftr" sz="quarter" idx="11"/>
          </p:nvPr>
        </p:nvSpPr>
        <p:spPr/>
        <p:txBody>
          <a:bodyPr/>
          <a:lstStyle>
            <a:lvl1pPr>
              <a:defRPr/>
            </a:lvl1pPr>
          </a:lstStyle>
          <a:p>
            <a:pPr>
              <a:defRPr/>
            </a:pPr>
            <a:endParaRPr lang="cs-CZ"/>
          </a:p>
        </p:txBody>
      </p:sp>
      <p:sp>
        <p:nvSpPr>
          <p:cNvPr id="7" name="Zástupný symbol pro číslo snímku 6"/>
          <p:cNvSpPr>
            <a:spLocks noGrp="1"/>
          </p:cNvSpPr>
          <p:nvPr>
            <p:ph type="sldNum" sz="quarter" idx="12"/>
          </p:nvPr>
        </p:nvSpPr>
        <p:spPr/>
        <p:txBody>
          <a:bodyPr/>
          <a:lstStyle>
            <a:lvl1pPr>
              <a:defRPr/>
            </a:lvl1pPr>
          </a:lstStyle>
          <a:p>
            <a:pPr>
              <a:defRPr/>
            </a:pPr>
            <a:fld id="{4AF8A9AE-911B-43F5-9F32-7F88E83D59C2}" type="slidenum">
              <a:rPr lang="cs-CZ"/>
              <a:pPr>
                <a:defRPr/>
              </a:pPr>
              <a:t>‹#›</a:t>
            </a:fld>
            <a:endParaRPr lang="cs-CZ"/>
          </a:p>
        </p:txBody>
      </p:sp>
    </p:spTree>
  </p:cSld>
  <p:clrMapOvr>
    <a:masterClrMapping/>
  </p:clrMapOvr>
  <p:transition spd="med">
    <p:newsflash/>
  </p:transition>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a:xfrm>
            <a:off x="248198" y="290732"/>
            <a:ext cx="1066800" cy="6153912"/>
          </a:xfrm>
        </p:spPr>
        <p:txBody>
          <a:bodyPr vert="vert270" anchor="b"/>
          <a:lstStyle>
            <a:lvl1pPr marL="0" algn="ctr">
              <a:defRPr sz="3300" b="1">
                <a:ln w="6350">
                  <a:solidFill>
                    <a:schemeClr val="tx1"/>
                  </a:solidFill>
                </a:ln>
                <a:solidFill>
                  <a:schemeClr val="tx1"/>
                </a:solidFill>
              </a:defRPr>
            </a:lvl1pPr>
          </a:lstStyle>
          <a:p>
            <a:r>
              <a:rPr lang="cs-CZ" smtClean="0"/>
              <a:t>Klepnutím lze upravit styl předlohy nadpisů.</a:t>
            </a:r>
            <a:endParaRPr lang="en-US"/>
          </a:p>
        </p:txBody>
      </p:sp>
      <p:sp>
        <p:nvSpPr>
          <p:cNvPr id="3" name="Zástupný symbol pro text 2"/>
          <p:cNvSpPr>
            <a:spLocks noGrp="1"/>
          </p:cNvSpPr>
          <p:nvPr>
            <p:ph type="body" idx="1"/>
          </p:nvPr>
        </p:nvSpPr>
        <p:spPr>
          <a:xfrm>
            <a:off x="1365006" y="290732"/>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4" name="Zástupný symbol pro text 3"/>
          <p:cNvSpPr>
            <a:spLocks noGrp="1"/>
          </p:cNvSpPr>
          <p:nvPr>
            <p:ph type="body" sz="half" idx="3"/>
          </p:nvPr>
        </p:nvSpPr>
        <p:spPr>
          <a:xfrm>
            <a:off x="1365006" y="3427124"/>
            <a:ext cx="581024" cy="3017520"/>
          </a:xfrm>
          <a:solidFill>
            <a:schemeClr val="bg1"/>
          </a:solidFill>
          <a:ln w="12700">
            <a:noFill/>
          </a:ln>
        </p:spPr>
        <p:txBody>
          <a:bodyPr vert="vert270" anchor="ctr"/>
          <a:lstStyle>
            <a:lvl1pPr marL="0" indent="0" algn="ctr">
              <a:buNone/>
              <a:defRPr sz="1600" b="0">
                <a:solidFill>
                  <a:schemeClr val="tx1"/>
                </a:solidFill>
              </a:defRPr>
            </a:lvl1pPr>
            <a:lvl2pPr>
              <a:buNone/>
              <a:defRPr sz="2000" b="1"/>
            </a:lvl2pPr>
            <a:lvl3pPr>
              <a:buNone/>
              <a:defRPr sz="1800" b="1"/>
            </a:lvl3pPr>
            <a:lvl4pPr>
              <a:buNone/>
              <a:defRPr sz="1600" b="1"/>
            </a:lvl4pPr>
            <a:lvl5pPr>
              <a:buNone/>
              <a:defRPr sz="1600" b="1"/>
            </a:lvl5pPr>
          </a:lstStyle>
          <a:p>
            <a:pPr lvl="0"/>
            <a:r>
              <a:rPr lang="cs-CZ" smtClean="0"/>
              <a:t>Klepnutím lze upravit styly předlohy textu.</a:t>
            </a:r>
          </a:p>
        </p:txBody>
      </p:sp>
      <p:sp>
        <p:nvSpPr>
          <p:cNvPr id="5" name="Zástupný symbol pro obsah 4"/>
          <p:cNvSpPr>
            <a:spLocks noGrp="1"/>
          </p:cNvSpPr>
          <p:nvPr>
            <p:ph sz="quarter" idx="2"/>
          </p:nvPr>
        </p:nvSpPr>
        <p:spPr>
          <a:xfrm>
            <a:off x="2022230" y="290732"/>
            <a:ext cx="6858000" cy="3017520"/>
          </a:xfrm>
        </p:spPr>
        <p:txBody>
          <a:bodyPr/>
          <a:lstStyle>
            <a:lvl1pPr algn="l">
              <a:defRPr sz="2400"/>
            </a:lvl1pPr>
            <a:lvl2pPr algn="l">
              <a:defRPr sz="2000"/>
            </a:lvl2pPr>
            <a:lvl3pPr algn="l">
              <a:defRPr sz="1800"/>
            </a:lvl3pPr>
            <a:lvl4pPr algn="l">
              <a:defRPr sz="1600"/>
            </a:lvl4pPr>
            <a:lvl5pPr algn="l">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6" name="Zástupný symbol pro obsah 5"/>
          <p:cNvSpPr>
            <a:spLocks noGrp="1"/>
          </p:cNvSpPr>
          <p:nvPr>
            <p:ph sz="quarter" idx="4"/>
          </p:nvPr>
        </p:nvSpPr>
        <p:spPr>
          <a:xfrm>
            <a:off x="2022230" y="3427124"/>
            <a:ext cx="6858000" cy="3017520"/>
          </a:xfrm>
        </p:spPr>
        <p:txBody>
          <a:bodyPr/>
          <a:lstStyle>
            <a:lvl1pPr>
              <a:defRPr sz="2400"/>
            </a:lvl1pPr>
            <a:lvl2pPr>
              <a:defRPr sz="2000"/>
            </a:lvl2pPr>
            <a:lvl3pPr>
              <a:defRPr sz="1800"/>
            </a:lvl3pPr>
            <a:lvl4pPr>
              <a:defRPr sz="1600"/>
            </a:lvl4pPr>
            <a:lvl5pPr>
              <a:defRPr sz="16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7" name="Zástupný symbol pro datum 6"/>
          <p:cNvSpPr>
            <a:spLocks noGrp="1"/>
          </p:cNvSpPr>
          <p:nvPr>
            <p:ph type="dt" sz="half" idx="10"/>
          </p:nvPr>
        </p:nvSpPr>
        <p:spPr>
          <a:xfrm>
            <a:off x="4791075" y="6481763"/>
            <a:ext cx="2130425" cy="301625"/>
          </a:xfrm>
        </p:spPr>
        <p:txBody>
          <a:bodyPr/>
          <a:lstStyle>
            <a:lvl1pPr>
              <a:defRPr/>
            </a:lvl1pPr>
          </a:lstStyle>
          <a:p>
            <a:pPr>
              <a:defRPr/>
            </a:pPr>
            <a:fld id="{993673D8-0A5C-4B4E-A46E-DDDA9BE5D9EE}" type="datetimeFigureOut">
              <a:rPr lang="cs-CZ"/>
              <a:pPr>
                <a:defRPr/>
              </a:pPr>
              <a:t>27.6.2013</a:t>
            </a:fld>
            <a:endParaRPr lang="cs-CZ"/>
          </a:p>
        </p:txBody>
      </p:sp>
      <p:sp>
        <p:nvSpPr>
          <p:cNvPr id="8" name="Zástupný symbol pro zápatí 7"/>
          <p:cNvSpPr>
            <a:spLocks noGrp="1"/>
          </p:cNvSpPr>
          <p:nvPr>
            <p:ph type="ftr" sz="quarter" idx="11"/>
          </p:nvPr>
        </p:nvSpPr>
        <p:spPr>
          <a:xfrm>
            <a:off x="457200" y="6481763"/>
            <a:ext cx="4260850" cy="301625"/>
          </a:xfrm>
        </p:spPr>
        <p:txBody>
          <a:bodyPr/>
          <a:lstStyle>
            <a:lvl1pPr>
              <a:defRPr/>
            </a:lvl1pPr>
          </a:lstStyle>
          <a:p>
            <a:pPr>
              <a:defRPr/>
            </a:pPr>
            <a:endParaRPr lang="cs-CZ"/>
          </a:p>
        </p:txBody>
      </p:sp>
      <p:sp>
        <p:nvSpPr>
          <p:cNvPr id="9" name="Zástupný symbol pro číslo snímku 8"/>
          <p:cNvSpPr>
            <a:spLocks noGrp="1"/>
          </p:cNvSpPr>
          <p:nvPr>
            <p:ph type="sldNum" sz="quarter" idx="12"/>
          </p:nvPr>
        </p:nvSpPr>
        <p:spPr>
          <a:xfrm>
            <a:off x="7589838" y="6483350"/>
            <a:ext cx="503237" cy="301625"/>
          </a:xfrm>
        </p:spPr>
        <p:txBody>
          <a:bodyPr/>
          <a:lstStyle>
            <a:lvl1pPr algn="ctr">
              <a:defRPr smtClean="0"/>
            </a:lvl1pPr>
          </a:lstStyle>
          <a:p>
            <a:pPr>
              <a:defRPr/>
            </a:pPr>
            <a:fld id="{85D6DB54-7AA0-43D2-8E60-E2E6C7DC23C6}" type="slidenum">
              <a:rPr lang="cs-CZ"/>
              <a:pPr>
                <a:defRPr/>
              </a:pPr>
              <a:t>‹#›</a:t>
            </a:fld>
            <a:endParaRPr lang="cs-CZ"/>
          </a:p>
        </p:txBody>
      </p:sp>
    </p:spTree>
  </p:cSld>
  <p:clrMapOvr>
    <a:overrideClrMapping bg1="dk1" tx1="lt1" bg2="dk2" tx2="lt2" accent1="accent1" accent2="accent2" accent3="accent3" accent4="accent4" accent5="accent5" accent6="accent6" hlink="hlink" folHlink="folHlink"/>
  </p:clrMapOvr>
  <p:transition spd="med">
    <p:newsflash/>
  </p:transition>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b="0"/>
            </a:lvl1pPr>
          </a:lstStyle>
          <a:p>
            <a:r>
              <a:rPr lang="cs-CZ" smtClean="0"/>
              <a:t>Klepnutím lze upravit styl předlohy nadpisů.</a:t>
            </a:r>
            <a:endParaRPr lang="en-US"/>
          </a:p>
        </p:txBody>
      </p:sp>
      <p:sp>
        <p:nvSpPr>
          <p:cNvPr id="3" name="Zástupný symbol pro datum 13"/>
          <p:cNvSpPr>
            <a:spLocks noGrp="1"/>
          </p:cNvSpPr>
          <p:nvPr>
            <p:ph type="dt" sz="half" idx="10"/>
          </p:nvPr>
        </p:nvSpPr>
        <p:spPr/>
        <p:txBody>
          <a:bodyPr/>
          <a:lstStyle>
            <a:lvl1pPr>
              <a:defRPr/>
            </a:lvl1pPr>
          </a:lstStyle>
          <a:p>
            <a:pPr>
              <a:defRPr/>
            </a:pPr>
            <a:fld id="{01F7D6F8-8261-4739-A4A7-0732ACD62299}" type="datetimeFigureOut">
              <a:rPr lang="cs-CZ"/>
              <a:pPr>
                <a:defRPr/>
              </a:pPr>
              <a:t>27.6.2013</a:t>
            </a:fld>
            <a:endParaRPr lang="cs-CZ"/>
          </a:p>
        </p:txBody>
      </p:sp>
      <p:sp>
        <p:nvSpPr>
          <p:cNvPr id="4" name="Zástupný symbol pro zápatí 2"/>
          <p:cNvSpPr>
            <a:spLocks noGrp="1"/>
          </p:cNvSpPr>
          <p:nvPr>
            <p:ph type="ftr" sz="quarter" idx="11"/>
          </p:nvPr>
        </p:nvSpPr>
        <p:spPr/>
        <p:txBody>
          <a:bodyPr/>
          <a:lstStyle>
            <a:lvl1pPr>
              <a:defRPr/>
            </a:lvl1pPr>
          </a:lstStyle>
          <a:p>
            <a:pPr>
              <a:defRPr/>
            </a:pPr>
            <a:endParaRPr lang="cs-CZ"/>
          </a:p>
        </p:txBody>
      </p:sp>
      <p:sp>
        <p:nvSpPr>
          <p:cNvPr id="5" name="Zástupný symbol pro číslo snímku 22"/>
          <p:cNvSpPr>
            <a:spLocks noGrp="1"/>
          </p:cNvSpPr>
          <p:nvPr>
            <p:ph type="sldNum" sz="quarter" idx="12"/>
          </p:nvPr>
        </p:nvSpPr>
        <p:spPr/>
        <p:txBody>
          <a:bodyPr/>
          <a:lstStyle>
            <a:lvl1pPr>
              <a:defRPr/>
            </a:lvl1pPr>
          </a:lstStyle>
          <a:p>
            <a:pPr>
              <a:defRPr/>
            </a:pPr>
            <a:fld id="{1F5BC148-0C84-4062-AD21-90D4FC44DA38}" type="slidenum">
              <a:rPr lang="cs-CZ"/>
              <a:pPr>
                <a:defRPr/>
              </a:pPr>
              <a:t>‹#›</a:t>
            </a:fld>
            <a:endParaRPr lang="cs-CZ"/>
          </a:p>
        </p:txBody>
      </p:sp>
    </p:spTree>
  </p:cSld>
  <p:clrMapOvr>
    <a:masterClrMapping/>
  </p:clrMapOvr>
  <p:transition spd="med">
    <p:newsflash/>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3"/>
          <p:cNvSpPr>
            <a:spLocks noGrp="1"/>
          </p:cNvSpPr>
          <p:nvPr>
            <p:ph type="dt" sz="half" idx="10"/>
          </p:nvPr>
        </p:nvSpPr>
        <p:spPr/>
        <p:txBody>
          <a:bodyPr/>
          <a:lstStyle>
            <a:lvl1pPr>
              <a:defRPr/>
            </a:lvl1pPr>
          </a:lstStyle>
          <a:p>
            <a:pPr>
              <a:defRPr/>
            </a:pPr>
            <a:fld id="{E2535BFB-8CE9-4F5C-B07D-1CF53BC386AE}" type="datetimeFigureOut">
              <a:rPr lang="cs-CZ"/>
              <a:pPr>
                <a:defRPr/>
              </a:pPr>
              <a:t>27.6.2013</a:t>
            </a:fld>
            <a:endParaRPr lang="cs-CZ"/>
          </a:p>
        </p:txBody>
      </p:sp>
      <p:sp>
        <p:nvSpPr>
          <p:cNvPr id="3" name="Zástupný symbol pro zápatí 2"/>
          <p:cNvSpPr>
            <a:spLocks noGrp="1"/>
          </p:cNvSpPr>
          <p:nvPr>
            <p:ph type="ftr" sz="quarter" idx="11"/>
          </p:nvPr>
        </p:nvSpPr>
        <p:spPr/>
        <p:txBody>
          <a:bodyPr/>
          <a:lstStyle>
            <a:lvl1pPr>
              <a:defRPr/>
            </a:lvl1pPr>
          </a:lstStyle>
          <a:p>
            <a:pPr>
              <a:defRPr/>
            </a:pPr>
            <a:endParaRPr lang="cs-CZ"/>
          </a:p>
        </p:txBody>
      </p:sp>
      <p:sp>
        <p:nvSpPr>
          <p:cNvPr id="4" name="Zástupný symbol pro číslo snímku 22"/>
          <p:cNvSpPr>
            <a:spLocks noGrp="1"/>
          </p:cNvSpPr>
          <p:nvPr>
            <p:ph type="sldNum" sz="quarter" idx="12"/>
          </p:nvPr>
        </p:nvSpPr>
        <p:spPr/>
        <p:txBody>
          <a:bodyPr/>
          <a:lstStyle>
            <a:lvl1pPr>
              <a:defRPr/>
            </a:lvl1pPr>
          </a:lstStyle>
          <a:p>
            <a:pPr>
              <a:defRPr/>
            </a:pPr>
            <a:fld id="{7627C1B2-E32E-41D1-890B-C963012682C6}" type="slidenum">
              <a:rPr lang="cs-CZ"/>
              <a:pPr>
                <a:defRPr/>
              </a:pPr>
              <a:t>‹#›</a:t>
            </a:fld>
            <a:endParaRPr lang="cs-CZ"/>
          </a:p>
        </p:txBody>
      </p:sp>
    </p:spTree>
  </p:cSld>
  <p:clrMapOvr>
    <a:masterClrMapping/>
  </p:clrMapOvr>
  <p:transition spd="med">
    <p:newsflash/>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219456" y="367664"/>
            <a:ext cx="914400" cy="5943600"/>
          </a:xfrm>
        </p:spPr>
        <p:txBody>
          <a:bodyPr vert="vert270" anchor="b"/>
          <a:lstStyle>
            <a:lvl1pPr marL="0" marR="18288" algn="r">
              <a:spcBef>
                <a:spcPts val="0"/>
              </a:spcBef>
              <a:buNone/>
              <a:defRPr sz="2900" b="0" cap="all" baseline="0"/>
            </a:lvl1pPr>
          </a:lstStyle>
          <a:p>
            <a:r>
              <a:rPr lang="cs-CZ" smtClean="0"/>
              <a:t>Klepnutím lze upravit styl předlohy nadpisů.</a:t>
            </a:r>
            <a:endParaRPr lang="en-US"/>
          </a:p>
        </p:txBody>
      </p:sp>
      <p:sp>
        <p:nvSpPr>
          <p:cNvPr id="3" name="Zástupný symbol pro text 2"/>
          <p:cNvSpPr>
            <a:spLocks noGrp="1"/>
          </p:cNvSpPr>
          <p:nvPr>
            <p:ph type="body" idx="2"/>
          </p:nvPr>
        </p:nvSpPr>
        <p:spPr>
          <a:xfrm>
            <a:off x="1135856" y="367664"/>
            <a:ext cx="2438400" cy="5943600"/>
          </a:xfrm>
        </p:spPr>
        <p:txBody>
          <a:bodyPr/>
          <a:lstStyle>
            <a:lvl1pPr marL="0" indent="0">
              <a:spcBef>
                <a:spcPts val="0"/>
              </a:spcBef>
              <a:buNone/>
              <a:defRPr sz="1400"/>
            </a:lvl1pPr>
            <a:lvl2pPr>
              <a:buNone/>
              <a:defRPr sz="1200"/>
            </a:lvl2pPr>
            <a:lvl3pPr>
              <a:buNone/>
              <a:defRPr sz="1000"/>
            </a:lvl3pPr>
            <a:lvl4pPr>
              <a:buNone/>
              <a:defRPr sz="900"/>
            </a:lvl4pPr>
            <a:lvl5pPr>
              <a:buNone/>
              <a:defRPr sz="900"/>
            </a:lvl5pPr>
          </a:lstStyle>
          <a:p>
            <a:pPr lvl="0"/>
            <a:r>
              <a:rPr lang="cs-CZ" smtClean="0"/>
              <a:t>Klepnutím lze upravit styly předlohy textu.</a:t>
            </a:r>
          </a:p>
        </p:txBody>
      </p:sp>
      <p:sp>
        <p:nvSpPr>
          <p:cNvPr id="4" name="Zástupný symbol pro obsah 3"/>
          <p:cNvSpPr>
            <a:spLocks noGrp="1"/>
          </p:cNvSpPr>
          <p:nvPr>
            <p:ph sz="half" idx="1"/>
          </p:nvPr>
        </p:nvSpPr>
        <p:spPr>
          <a:xfrm>
            <a:off x="3651250" y="320040"/>
            <a:ext cx="5276088" cy="5989320"/>
          </a:xfrm>
        </p:spPr>
        <p:txBody>
          <a:bodyPr/>
          <a:lstStyle>
            <a:lvl1pPr>
              <a:spcBef>
                <a:spcPts val="0"/>
              </a:spcBef>
              <a:defRPr sz="3000"/>
            </a:lvl1pPr>
            <a:lvl2pPr>
              <a:defRPr sz="2600"/>
            </a:lvl2pPr>
            <a:lvl3pPr>
              <a:defRPr sz="2400"/>
            </a:lvl3pPr>
            <a:lvl4pPr>
              <a:defRPr sz="2000"/>
            </a:lvl4pPr>
            <a:lvl5pPr>
              <a:defRPr sz="2000"/>
            </a:lvl5p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5" name="Zástupný symbol pro datum 4"/>
          <p:cNvSpPr>
            <a:spLocks noGrp="1"/>
          </p:cNvSpPr>
          <p:nvPr>
            <p:ph type="dt" sz="half" idx="10"/>
          </p:nvPr>
        </p:nvSpPr>
        <p:spPr>
          <a:xfrm>
            <a:off x="6278563" y="6556375"/>
            <a:ext cx="2133600" cy="301625"/>
          </a:xfrm>
        </p:spPr>
        <p:txBody>
          <a:bodyPr/>
          <a:lstStyle>
            <a:lvl1pPr>
              <a:defRPr sz="900" smtClean="0"/>
            </a:lvl1pPr>
          </a:lstStyle>
          <a:p>
            <a:pPr>
              <a:defRPr/>
            </a:pPr>
            <a:fld id="{354FD47E-6F9B-4E2D-B8C2-DB9BDC16C6E5}" type="datetimeFigureOut">
              <a:rPr lang="cs-CZ"/>
              <a:pPr>
                <a:defRPr/>
              </a:pPr>
              <a:t>27.6.2013</a:t>
            </a:fld>
            <a:endParaRPr lang="cs-CZ"/>
          </a:p>
        </p:txBody>
      </p:sp>
      <p:sp>
        <p:nvSpPr>
          <p:cNvPr id="6" name="Zástupný symbol pro zápatí 5"/>
          <p:cNvSpPr>
            <a:spLocks noGrp="1"/>
          </p:cNvSpPr>
          <p:nvPr>
            <p:ph type="ftr" sz="quarter" idx="11"/>
          </p:nvPr>
        </p:nvSpPr>
        <p:spPr>
          <a:xfrm>
            <a:off x="1135063" y="6556375"/>
            <a:ext cx="5143500" cy="301625"/>
          </a:xfrm>
        </p:spPr>
        <p:txBody>
          <a:bodyPr/>
          <a:lstStyle>
            <a:lvl1pPr>
              <a:defRPr sz="900"/>
            </a:lvl1pPr>
          </a:lstStyle>
          <a:p>
            <a:pPr>
              <a:defRPr/>
            </a:pPr>
            <a:endParaRPr lang="cs-CZ"/>
          </a:p>
        </p:txBody>
      </p:sp>
      <p:sp>
        <p:nvSpPr>
          <p:cNvPr id="7" name="Zástupný symbol pro číslo snímku 6"/>
          <p:cNvSpPr>
            <a:spLocks noGrp="1"/>
          </p:cNvSpPr>
          <p:nvPr>
            <p:ph type="sldNum" sz="quarter" idx="12"/>
          </p:nvPr>
        </p:nvSpPr>
        <p:spPr>
          <a:xfrm>
            <a:off x="8410575" y="6556375"/>
            <a:ext cx="503238" cy="301625"/>
          </a:xfrm>
        </p:spPr>
        <p:txBody>
          <a:bodyPr/>
          <a:lstStyle>
            <a:lvl1pPr>
              <a:defRPr sz="900" smtClean="0"/>
            </a:lvl1pPr>
          </a:lstStyle>
          <a:p>
            <a:pPr>
              <a:defRPr/>
            </a:pPr>
            <a:fld id="{8EA5D1D5-E8EC-4CFF-81EC-D964B0AA54D6}" type="slidenum">
              <a:rPr lang="cs-CZ"/>
              <a:pPr>
                <a:defRPr/>
              </a:pPr>
              <a:t>‹#›</a:t>
            </a:fld>
            <a:endParaRPr lang="cs-CZ"/>
          </a:p>
        </p:txBody>
      </p:sp>
    </p:spTree>
  </p:cSld>
  <p:clrMapOvr>
    <a:overrideClrMapping bg1="dk1" tx1="lt1" bg2="dk2" tx2="lt2" accent1="accent1" accent2="accent2" accent3="accent3" accent4="accent4" accent5="accent5" accent6="accent6" hlink="hlink" folHlink="folHlink"/>
  </p:clrMapOvr>
  <p:transition spd="med">
    <p:newsflash/>
  </p:transition>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Obrázek s titulkem">
    <p:bg>
      <p:bgRef idx="1002">
        <a:schemeClr val="bg1"/>
      </p:bgRef>
    </p:bg>
    <p:spTree>
      <p:nvGrpSpPr>
        <p:cNvPr id="1" name=""/>
        <p:cNvGrpSpPr/>
        <p:nvPr/>
      </p:nvGrpSpPr>
      <p:grpSpPr>
        <a:xfrm>
          <a:off x="0" y="0"/>
          <a:ext cx="0" cy="0"/>
          <a:chOff x="0" y="0"/>
          <a:chExt cx="0" cy="0"/>
        </a:xfrm>
      </p:grpSpPr>
      <p:sp>
        <p:nvSpPr>
          <p:cNvPr id="2" name="Nadpis 1"/>
          <p:cNvSpPr>
            <a:spLocks noGrp="1"/>
          </p:cNvSpPr>
          <p:nvPr>
            <p:ph type="title"/>
          </p:nvPr>
        </p:nvSpPr>
        <p:spPr>
          <a:xfrm>
            <a:off x="219456" y="150896"/>
            <a:ext cx="914400" cy="6400800"/>
          </a:xfrm>
        </p:spPr>
        <p:txBody>
          <a:bodyPr vert="vert270" anchor="b"/>
          <a:lstStyle>
            <a:lvl1pPr marL="0" algn="l">
              <a:buNone/>
              <a:defRPr sz="3000" b="0" cap="all" baseline="0"/>
            </a:lvl1pPr>
          </a:lstStyle>
          <a:p>
            <a:r>
              <a:rPr lang="cs-CZ" smtClean="0"/>
              <a:t>Klepnutím lze upravit styl předlohy nadpisů.</a:t>
            </a:r>
            <a:endParaRPr lang="en-US"/>
          </a:p>
        </p:txBody>
      </p:sp>
      <p:sp>
        <p:nvSpPr>
          <p:cNvPr id="3" name="Zástupný symbol pro obrázek 2"/>
          <p:cNvSpPr>
            <a:spLocks noGrp="1"/>
          </p:cNvSpPr>
          <p:nvPr>
            <p:ph type="pic" idx="1"/>
          </p:nvPr>
        </p:nvSpPr>
        <p:spPr>
          <a:xfrm>
            <a:off x="1138237" y="373966"/>
            <a:ext cx="7333488" cy="5486400"/>
          </a:xfrm>
          <a:solidFill>
            <a:schemeClr val="bg2">
              <a:shade val="50000"/>
            </a:schemeClr>
          </a:solidFill>
        </p:spPr>
        <p:txBody>
          <a:bodyPr>
            <a:normAutofit/>
          </a:bodyPr>
          <a:lstStyle>
            <a:lvl1pPr marL="0" indent="0">
              <a:buNone/>
              <a:defRPr sz="3200"/>
            </a:lvl1pPr>
          </a:lstStyle>
          <a:p>
            <a:pPr lvl="0"/>
            <a:r>
              <a:rPr lang="cs-CZ" noProof="0" smtClean="0"/>
              <a:t>Klepnutím na ikonu přidáte obrázek.</a:t>
            </a:r>
            <a:endParaRPr lang="en-US" noProof="0" dirty="0"/>
          </a:p>
        </p:txBody>
      </p:sp>
      <p:sp>
        <p:nvSpPr>
          <p:cNvPr id="4" name="Zástupný symbol pro text 3"/>
          <p:cNvSpPr>
            <a:spLocks noGrp="1"/>
          </p:cNvSpPr>
          <p:nvPr>
            <p:ph type="body" sz="half" idx="2"/>
          </p:nvPr>
        </p:nvSpPr>
        <p:spPr>
          <a:xfrm>
            <a:off x="1143000" y="5867400"/>
            <a:ext cx="7333488" cy="685800"/>
          </a:xfrm>
          <a:solidFill>
            <a:schemeClr val="accent1">
              <a:alpha val="15000"/>
            </a:schemeClr>
          </a:solidFill>
          <a:ln>
            <a:solidFill>
              <a:schemeClr val="accent1"/>
            </a:solidFill>
            <a:miter lim="800000"/>
          </a:ln>
        </p:spPr>
        <p:txBody>
          <a:bodyPr/>
          <a:lstStyle>
            <a:lvl1pPr marL="0" indent="0">
              <a:spcBef>
                <a:spcPts val="0"/>
              </a:spcBef>
              <a:buNone/>
              <a:defRPr sz="1400"/>
            </a:lvl1pPr>
            <a:lvl2pPr>
              <a:defRPr sz="1200"/>
            </a:lvl2pPr>
            <a:lvl3pPr>
              <a:defRPr sz="1000"/>
            </a:lvl3pPr>
            <a:lvl4pPr>
              <a:defRPr sz="900"/>
            </a:lvl4pPr>
            <a:lvl5pPr>
              <a:defRPr sz="900"/>
            </a:lvl5pPr>
          </a:lstStyle>
          <a:p>
            <a:pPr lvl="0"/>
            <a:r>
              <a:rPr lang="cs-CZ" smtClean="0"/>
              <a:t>Klepnutím lze upravit styly předlohy textu.</a:t>
            </a:r>
          </a:p>
        </p:txBody>
      </p:sp>
      <p:sp>
        <p:nvSpPr>
          <p:cNvPr id="5" name="Zástupný symbol pro datum 4"/>
          <p:cNvSpPr>
            <a:spLocks noGrp="1"/>
          </p:cNvSpPr>
          <p:nvPr>
            <p:ph type="dt" sz="half" idx="10"/>
          </p:nvPr>
        </p:nvSpPr>
        <p:spPr>
          <a:xfrm>
            <a:off x="6108700" y="6556375"/>
            <a:ext cx="2101850" cy="301625"/>
          </a:xfrm>
        </p:spPr>
        <p:txBody>
          <a:bodyPr/>
          <a:lstStyle>
            <a:lvl1pPr>
              <a:defRPr sz="900" smtClean="0"/>
            </a:lvl1pPr>
          </a:lstStyle>
          <a:p>
            <a:pPr>
              <a:defRPr/>
            </a:pPr>
            <a:fld id="{9CD84845-AD42-4A41-A95A-5CDD7691E50B}" type="datetimeFigureOut">
              <a:rPr lang="cs-CZ"/>
              <a:pPr>
                <a:defRPr/>
              </a:pPr>
              <a:t>27.6.2013</a:t>
            </a:fld>
            <a:endParaRPr lang="cs-CZ"/>
          </a:p>
        </p:txBody>
      </p:sp>
      <p:sp>
        <p:nvSpPr>
          <p:cNvPr id="6" name="Zástupný symbol pro zápatí 5"/>
          <p:cNvSpPr>
            <a:spLocks noGrp="1"/>
          </p:cNvSpPr>
          <p:nvPr>
            <p:ph type="ftr" sz="quarter" idx="11"/>
          </p:nvPr>
        </p:nvSpPr>
        <p:spPr>
          <a:xfrm>
            <a:off x="1169988" y="6557963"/>
            <a:ext cx="4948237" cy="301625"/>
          </a:xfrm>
        </p:spPr>
        <p:txBody>
          <a:bodyPr/>
          <a:lstStyle>
            <a:lvl1pPr>
              <a:defRPr sz="900"/>
            </a:lvl1pPr>
          </a:lstStyle>
          <a:p>
            <a:pPr>
              <a:defRPr/>
            </a:pPr>
            <a:endParaRPr lang="cs-CZ"/>
          </a:p>
        </p:txBody>
      </p:sp>
      <p:sp>
        <p:nvSpPr>
          <p:cNvPr id="7" name="Zástupný symbol pro číslo snímku 6"/>
          <p:cNvSpPr>
            <a:spLocks noGrp="1"/>
          </p:cNvSpPr>
          <p:nvPr>
            <p:ph type="sldNum" sz="quarter" idx="12"/>
          </p:nvPr>
        </p:nvSpPr>
        <p:spPr>
          <a:xfrm>
            <a:off x="8216900" y="6556375"/>
            <a:ext cx="366713" cy="301625"/>
          </a:xfrm>
        </p:spPr>
        <p:txBody>
          <a:bodyPr/>
          <a:lstStyle>
            <a:lvl1pPr algn="ctr">
              <a:defRPr sz="900" smtClean="0"/>
            </a:lvl1pPr>
          </a:lstStyle>
          <a:p>
            <a:pPr>
              <a:defRPr/>
            </a:pPr>
            <a:fld id="{EA4DA691-D196-4D46-B138-4B090FE3DF65}" type="slidenum">
              <a:rPr lang="cs-CZ"/>
              <a:pPr>
                <a:defRPr/>
              </a:pPr>
              <a:t>‹#›</a:t>
            </a:fld>
            <a:endParaRPr lang="cs-CZ"/>
          </a:p>
        </p:txBody>
      </p:sp>
    </p:spTree>
  </p:cSld>
  <p:clrMapOvr>
    <a:overrideClrMapping bg1="dk1" tx1="lt1" bg2="dk2" tx2="lt2" accent1="accent1" accent2="accent2" accent3="accent3" accent4="accent4" accent5="accent5" accent6="accent6" hlink="hlink" folHlink="folHlink"/>
  </p:clrMapOvr>
  <p:transition spd="med">
    <p:newsflash/>
  </p:transition>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8CC3EC55-39FF-4772-8CAA-494DD5D649DF}" type="datetimeFigureOut">
              <a:rPr lang="cs-CZ"/>
              <a:pPr>
                <a:defRPr/>
              </a:pPr>
              <a:t>27.6.2013</a:t>
            </a:fld>
            <a:endParaRPr lang="cs-CZ"/>
          </a:p>
        </p:txBody>
      </p:sp>
      <p:sp>
        <p:nvSpPr>
          <p:cNvPr id="5" name="Zástupný symbol pro zápatí 2"/>
          <p:cNvSpPr>
            <a:spLocks noGrp="1"/>
          </p:cNvSpPr>
          <p:nvPr>
            <p:ph type="ftr" sz="quarter" idx="11"/>
          </p:nvPr>
        </p:nvSpPr>
        <p:spPr/>
        <p:txBody>
          <a:bodyPr/>
          <a:lstStyle>
            <a:lvl1pPr>
              <a:defRPr/>
            </a:lvl1pPr>
          </a:lstStyle>
          <a:p>
            <a:pPr>
              <a:defRPr/>
            </a:pPr>
            <a:endParaRPr lang="cs-CZ"/>
          </a:p>
        </p:txBody>
      </p:sp>
      <p:sp>
        <p:nvSpPr>
          <p:cNvPr id="6" name="Zástupný symbol pro číslo snímku 22"/>
          <p:cNvSpPr>
            <a:spLocks noGrp="1"/>
          </p:cNvSpPr>
          <p:nvPr>
            <p:ph type="sldNum" sz="quarter" idx="12"/>
          </p:nvPr>
        </p:nvSpPr>
        <p:spPr/>
        <p:txBody>
          <a:bodyPr/>
          <a:lstStyle>
            <a:lvl1pPr>
              <a:defRPr/>
            </a:lvl1pPr>
          </a:lstStyle>
          <a:p>
            <a:pPr>
              <a:defRPr/>
            </a:pPr>
            <a:fld id="{B59B3127-90DF-4005-8B0B-C2B692EB6D80}" type="slidenum">
              <a:rPr lang="cs-CZ"/>
              <a:pPr>
                <a:defRPr/>
              </a:pPr>
              <a:t>‹#›</a:t>
            </a:fld>
            <a:endParaRPr lang="cs-CZ"/>
          </a:p>
        </p:txBody>
      </p:sp>
    </p:spTree>
  </p:cSld>
  <p:clrMapOvr>
    <a:masterClrMapping/>
  </p:clrMapOvr>
  <p:transition spd="med">
    <p:newsflash/>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781800" y="381000"/>
            <a:ext cx="1905000" cy="5486400"/>
          </a:xfrm>
        </p:spPr>
        <p:txBody>
          <a:bodyPr vert="eaVert"/>
          <a:lstStyle/>
          <a:p>
            <a:r>
              <a:rPr lang="cs-CZ" smtClean="0"/>
              <a:t>Klepnutím lze upravit styl předlohy nadpisů.</a:t>
            </a:r>
            <a:endParaRPr lang="en-US"/>
          </a:p>
        </p:txBody>
      </p:sp>
      <p:sp>
        <p:nvSpPr>
          <p:cNvPr id="3" name="Zástupný symbol pro svislý text 2"/>
          <p:cNvSpPr>
            <a:spLocks noGrp="1"/>
          </p:cNvSpPr>
          <p:nvPr>
            <p:ph type="body" orient="vert" idx="1"/>
          </p:nvPr>
        </p:nvSpPr>
        <p:spPr>
          <a:xfrm>
            <a:off x="457200" y="381000"/>
            <a:ext cx="6248400" cy="5486400"/>
          </a:xfrm>
        </p:spPr>
        <p:txBody>
          <a:bodyPr vert="eaVert"/>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a:p>
        </p:txBody>
      </p:sp>
      <p:sp>
        <p:nvSpPr>
          <p:cNvPr id="4" name="Zástupný symbol pro datum 13"/>
          <p:cNvSpPr>
            <a:spLocks noGrp="1"/>
          </p:cNvSpPr>
          <p:nvPr>
            <p:ph type="dt" sz="half" idx="10"/>
          </p:nvPr>
        </p:nvSpPr>
        <p:spPr/>
        <p:txBody>
          <a:bodyPr/>
          <a:lstStyle>
            <a:lvl1pPr>
              <a:defRPr/>
            </a:lvl1pPr>
          </a:lstStyle>
          <a:p>
            <a:pPr>
              <a:defRPr/>
            </a:pPr>
            <a:fld id="{E4C72B56-519A-478D-B213-4EDD5105069F}" type="datetimeFigureOut">
              <a:rPr lang="cs-CZ"/>
              <a:pPr>
                <a:defRPr/>
              </a:pPr>
              <a:t>27.6.2013</a:t>
            </a:fld>
            <a:endParaRPr lang="cs-CZ"/>
          </a:p>
        </p:txBody>
      </p:sp>
      <p:sp>
        <p:nvSpPr>
          <p:cNvPr id="5" name="Zástupný symbol pro zápatí 2"/>
          <p:cNvSpPr>
            <a:spLocks noGrp="1"/>
          </p:cNvSpPr>
          <p:nvPr>
            <p:ph type="ftr" sz="quarter" idx="11"/>
          </p:nvPr>
        </p:nvSpPr>
        <p:spPr/>
        <p:txBody>
          <a:bodyPr/>
          <a:lstStyle>
            <a:lvl1pPr>
              <a:defRPr/>
            </a:lvl1pPr>
          </a:lstStyle>
          <a:p>
            <a:pPr>
              <a:defRPr/>
            </a:pPr>
            <a:endParaRPr lang="cs-CZ"/>
          </a:p>
        </p:txBody>
      </p:sp>
      <p:sp>
        <p:nvSpPr>
          <p:cNvPr id="6" name="Zástupný symbol pro číslo snímku 22"/>
          <p:cNvSpPr>
            <a:spLocks noGrp="1"/>
          </p:cNvSpPr>
          <p:nvPr>
            <p:ph type="sldNum" sz="quarter" idx="12"/>
          </p:nvPr>
        </p:nvSpPr>
        <p:spPr/>
        <p:txBody>
          <a:bodyPr/>
          <a:lstStyle>
            <a:lvl1pPr>
              <a:defRPr/>
            </a:lvl1pPr>
          </a:lstStyle>
          <a:p>
            <a:pPr>
              <a:defRPr/>
            </a:pPr>
            <a:fld id="{B1507580-DAA3-46A3-B72B-ADC173B478F9}" type="slidenum">
              <a:rPr lang="cs-CZ"/>
              <a:pPr>
                <a:defRPr/>
              </a:pPr>
              <a:t>‹#›</a:t>
            </a:fld>
            <a:endParaRPr lang="cs-CZ"/>
          </a:p>
        </p:txBody>
      </p:sp>
    </p:spTree>
  </p:cSld>
  <p:clrMapOvr>
    <a:masterClrMapping/>
  </p:clrMapOvr>
  <p:transition spd="med">
    <p:newsflash/>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sp>
        <p:nvSpPr>
          <p:cNvPr id="11" name="Pravoúhlý trojúhelník 10"/>
          <p:cNvSpPr/>
          <p:nvPr/>
        </p:nvSpPr>
        <p:spPr>
          <a:xfrm>
            <a:off x="6350" y="14288"/>
            <a:ext cx="9131300" cy="6837362"/>
          </a:xfrm>
          <a:prstGeom prst="rtTriangle">
            <a:avLst/>
          </a:prstGeom>
          <a:gradFill flip="none" rotWithShape="1">
            <a:gsLst>
              <a:gs pos="0">
                <a:schemeClr val="tx2">
                  <a:alpha val="10000"/>
                </a:schemeClr>
              </a:gs>
              <a:gs pos="70000">
                <a:schemeClr val="tx2">
                  <a:alpha val="8000"/>
                </a:schemeClr>
              </a:gs>
              <a:gs pos="100000">
                <a:schemeClr val="tx2">
                  <a:alpha val="1000"/>
                </a:schemeClr>
              </a:gs>
            </a:gsLst>
            <a:lin ang="8000000" scaled="1"/>
            <a:tileRect/>
          </a:gra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p>
            <a:pPr algn="ctr" fontAlgn="auto">
              <a:spcBef>
                <a:spcPts val="0"/>
              </a:spcBef>
              <a:spcAft>
                <a:spcPts val="0"/>
              </a:spcAft>
              <a:defRPr/>
            </a:pPr>
            <a:endParaRPr lang="en-US"/>
          </a:p>
        </p:txBody>
      </p:sp>
      <p:cxnSp>
        <p:nvCxnSpPr>
          <p:cNvPr id="8" name="Přímá spojovací čára 7"/>
          <p:cNvCxnSpPr/>
          <p:nvPr/>
        </p:nvCxnSpPr>
        <p:spPr>
          <a:xfrm>
            <a:off x="0" y="6350"/>
            <a:ext cx="9137650" cy="6845300"/>
          </a:xfrm>
          <a:prstGeom prst="line">
            <a:avLst/>
          </a:prstGeom>
          <a:noFill/>
          <a:ln w="5000" cap="rnd" cmpd="sng" algn="ctr">
            <a:solidFill>
              <a:schemeClr val="bg2">
                <a:tint val="55000"/>
                <a:satMod val="200000"/>
                <a:alpha val="35000"/>
              </a:schemeClr>
            </a:solidFill>
            <a:prstDash val="solid"/>
          </a:ln>
          <a:effectLst/>
        </p:spPr>
        <p:style>
          <a:lnRef idx="2">
            <a:schemeClr val="accent1"/>
          </a:lnRef>
          <a:fillRef idx="0">
            <a:schemeClr val="accent1"/>
          </a:fillRef>
          <a:effectRef idx="1">
            <a:schemeClr val="accent1"/>
          </a:effectRef>
          <a:fontRef idx="minor">
            <a:schemeClr val="tx1"/>
          </a:fontRef>
        </p:style>
      </p:cxnSp>
      <p:cxnSp>
        <p:nvCxnSpPr>
          <p:cNvPr id="9" name="Přímá spojovací čára 8"/>
          <p:cNvCxnSpPr/>
          <p:nvPr/>
        </p:nvCxnSpPr>
        <p:spPr>
          <a:xfrm rot="10800000" flipV="1">
            <a:off x="6469063" y="4948238"/>
            <a:ext cx="2673350" cy="1900237"/>
          </a:xfrm>
          <a:prstGeom prst="line">
            <a:avLst/>
          </a:prstGeom>
          <a:noFill/>
          <a:ln w="6000" cap="rnd" cmpd="sng" algn="ctr">
            <a:solidFill>
              <a:schemeClr val="bg2">
                <a:tint val="50000"/>
                <a:satMod val="200000"/>
                <a:alpha val="45000"/>
              </a:schemeClr>
            </a:solidFill>
            <a:prstDash val="solid"/>
          </a:ln>
          <a:effectLst/>
        </p:spPr>
        <p:style>
          <a:lnRef idx="2">
            <a:schemeClr val="accent1"/>
          </a:lnRef>
          <a:fillRef idx="0">
            <a:schemeClr val="accent1"/>
          </a:fillRef>
          <a:effectRef idx="1">
            <a:schemeClr val="accent1"/>
          </a:effectRef>
          <a:fontRef idx="minor">
            <a:schemeClr val="tx1"/>
          </a:fontRef>
        </p:style>
      </p:cxnSp>
      <p:sp>
        <p:nvSpPr>
          <p:cNvPr id="22" name="Zástupný symbol pro nadpis 21"/>
          <p:cNvSpPr>
            <a:spLocks noGrp="1"/>
          </p:cNvSpPr>
          <p:nvPr>
            <p:ph type="title"/>
          </p:nvPr>
        </p:nvSpPr>
        <p:spPr>
          <a:xfrm>
            <a:off x="457200" y="268288"/>
            <a:ext cx="8229600" cy="1398587"/>
          </a:xfrm>
          <a:prstGeom prst="rect">
            <a:avLst/>
          </a:prstGeom>
        </p:spPr>
        <p:txBody>
          <a:bodyPr vert="horz" anchor="ctr">
            <a:normAutofit/>
          </a:bodyPr>
          <a:lstStyle/>
          <a:p>
            <a:r>
              <a:rPr lang="cs-CZ" smtClean="0"/>
              <a:t>Klepnutím lze upravit styl předlohy nadpisů.</a:t>
            </a:r>
            <a:endParaRPr lang="en-US"/>
          </a:p>
        </p:txBody>
      </p:sp>
      <p:sp>
        <p:nvSpPr>
          <p:cNvPr id="1030" name="Zástupný symbol pro text 12"/>
          <p:cNvSpPr>
            <a:spLocks noGrp="1"/>
          </p:cNvSpPr>
          <p:nvPr>
            <p:ph type="body" idx="1"/>
          </p:nvPr>
        </p:nvSpPr>
        <p:spPr bwMode="auto">
          <a:xfrm>
            <a:off x="457200" y="1882775"/>
            <a:ext cx="8229600" cy="4572000"/>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cs-CZ" smtClean="0"/>
              <a:t>Klepnutím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en-US" smtClean="0"/>
          </a:p>
        </p:txBody>
      </p:sp>
      <p:sp>
        <p:nvSpPr>
          <p:cNvPr id="14" name="Zástupný symbol pro datum 13"/>
          <p:cNvSpPr>
            <a:spLocks noGrp="1"/>
          </p:cNvSpPr>
          <p:nvPr>
            <p:ph type="dt" sz="half" idx="2"/>
          </p:nvPr>
        </p:nvSpPr>
        <p:spPr>
          <a:xfrm>
            <a:off x="4791075" y="6481763"/>
            <a:ext cx="2133600" cy="301625"/>
          </a:xfrm>
          <a:prstGeom prst="rect">
            <a:avLst/>
          </a:prstGeom>
        </p:spPr>
        <p:txBody>
          <a:bodyPr vert="horz" anchor="b"/>
          <a:lstStyle>
            <a:lvl1pPr algn="l" eaLnBrk="1" fontAlgn="auto" latinLnBrk="0" hangingPunct="1">
              <a:spcBef>
                <a:spcPts val="0"/>
              </a:spcBef>
              <a:spcAft>
                <a:spcPts val="0"/>
              </a:spcAft>
              <a:defRPr kumimoji="0" sz="1000" b="0" smtClean="0">
                <a:solidFill>
                  <a:schemeClr val="tx1"/>
                </a:solidFill>
                <a:latin typeface="+mn-lt"/>
              </a:defRPr>
            </a:lvl1pPr>
          </a:lstStyle>
          <a:p>
            <a:pPr>
              <a:defRPr/>
            </a:pPr>
            <a:fld id="{150E0895-1965-4A66-87B9-AB4F798DB5C1}" type="datetimeFigureOut">
              <a:rPr lang="cs-CZ"/>
              <a:pPr>
                <a:defRPr/>
              </a:pPr>
              <a:t>27.6.2013</a:t>
            </a:fld>
            <a:endParaRPr lang="cs-CZ"/>
          </a:p>
        </p:txBody>
      </p:sp>
      <p:sp>
        <p:nvSpPr>
          <p:cNvPr id="3" name="Zástupný symbol pro zápatí 2"/>
          <p:cNvSpPr>
            <a:spLocks noGrp="1"/>
          </p:cNvSpPr>
          <p:nvPr>
            <p:ph type="ftr" sz="quarter" idx="3"/>
          </p:nvPr>
        </p:nvSpPr>
        <p:spPr>
          <a:xfrm>
            <a:off x="457200" y="6481763"/>
            <a:ext cx="4259263" cy="301625"/>
          </a:xfrm>
          <a:prstGeom prst="rect">
            <a:avLst/>
          </a:prstGeom>
        </p:spPr>
        <p:txBody>
          <a:bodyPr vert="horz" anchor="b"/>
          <a:lstStyle>
            <a:lvl1pPr algn="r" eaLnBrk="1" fontAlgn="auto" latinLnBrk="0" hangingPunct="1">
              <a:spcBef>
                <a:spcPts val="0"/>
              </a:spcBef>
              <a:spcAft>
                <a:spcPts val="0"/>
              </a:spcAft>
              <a:defRPr kumimoji="0" sz="1000">
                <a:solidFill>
                  <a:schemeClr val="tx1"/>
                </a:solidFill>
                <a:latin typeface="+mn-lt"/>
              </a:defRPr>
            </a:lvl1pPr>
          </a:lstStyle>
          <a:p>
            <a:pPr>
              <a:defRPr/>
            </a:pPr>
            <a:endParaRPr lang="cs-CZ"/>
          </a:p>
        </p:txBody>
      </p:sp>
      <p:sp>
        <p:nvSpPr>
          <p:cNvPr id="23" name="Zástupný symbol pro číslo snímku 22"/>
          <p:cNvSpPr>
            <a:spLocks noGrp="1"/>
          </p:cNvSpPr>
          <p:nvPr>
            <p:ph type="sldNum" sz="quarter" idx="4"/>
          </p:nvPr>
        </p:nvSpPr>
        <p:spPr>
          <a:xfrm>
            <a:off x="7589838" y="6481763"/>
            <a:ext cx="503237" cy="301625"/>
          </a:xfrm>
          <a:prstGeom prst="rect">
            <a:avLst/>
          </a:prstGeom>
        </p:spPr>
        <p:txBody>
          <a:bodyPr vert="horz" anchor="b"/>
          <a:lstStyle>
            <a:lvl1pPr algn="ctr" eaLnBrk="1" fontAlgn="auto" latinLnBrk="0" hangingPunct="1">
              <a:spcBef>
                <a:spcPts val="0"/>
              </a:spcBef>
              <a:spcAft>
                <a:spcPts val="0"/>
              </a:spcAft>
              <a:defRPr kumimoji="0" sz="1200" smtClean="0">
                <a:solidFill>
                  <a:schemeClr val="tx1"/>
                </a:solidFill>
                <a:latin typeface="+mn-lt"/>
              </a:defRPr>
            </a:lvl1pPr>
          </a:lstStyle>
          <a:p>
            <a:pPr>
              <a:defRPr/>
            </a:pPr>
            <a:fld id="{413D3653-0E26-4CFE-8CF0-A56CE3582CC3}" type="slidenum">
              <a:rPr lang="cs-CZ"/>
              <a:pPr>
                <a:defRPr/>
              </a:pPr>
              <a:t>‹#›</a:t>
            </a:fld>
            <a:endParaRPr lang="cs-CZ"/>
          </a:p>
        </p:txBody>
      </p:sp>
    </p:spTree>
  </p:cSld>
  <p:clrMap bg1="dk1" tx1="lt1" bg2="dk2" tx2="lt2" accent1="accent1" accent2="accent2" accent3="accent3" accent4="accent4" accent5="accent5" accent6="accent6" hlink="hlink" folHlink="folHlink"/>
  <p:sldLayoutIdLst>
    <p:sldLayoutId id="2147483984" r:id="rId1"/>
    <p:sldLayoutId id="2147483985" r:id="rId2"/>
    <p:sldLayoutId id="2147483986" r:id="rId3"/>
    <p:sldLayoutId id="2147483987" r:id="rId4"/>
    <p:sldLayoutId id="2147483988" r:id="rId5"/>
    <p:sldLayoutId id="2147483983" r:id="rId6"/>
    <p:sldLayoutId id="2147483982" r:id="rId7"/>
    <p:sldLayoutId id="2147483989" r:id="rId8"/>
    <p:sldLayoutId id="2147483990" r:id="rId9"/>
    <p:sldLayoutId id="2147483981" r:id="rId10"/>
    <p:sldLayoutId id="2147483980" r:id="rId11"/>
  </p:sldLayoutIdLst>
  <p:transition spd="med">
    <p:newsflash/>
  </p:transition>
  <p:timing>
    <p:tnLst>
      <p:par>
        <p:cTn id="1" dur="indefinite" restart="never" nodeType="tmRoot"/>
      </p:par>
    </p:tnLst>
  </p:timing>
  <p:txStyles>
    <p:titleStyle>
      <a:lvl1pPr marL="484188" indent="-484188" algn="l" rtl="0" fontAlgn="base">
        <a:spcBef>
          <a:spcPct val="0"/>
        </a:spcBef>
        <a:spcAft>
          <a:spcPct val="0"/>
        </a:spcAft>
        <a:defRPr sz="4200" kern="1200">
          <a:ln w="6350">
            <a:solidFill>
              <a:schemeClr val="accent1">
                <a:shade val="43000"/>
              </a:schemeClr>
            </a:solidFill>
          </a:ln>
          <a:solidFill>
            <a:srgbClr val="FF5C9C"/>
          </a:solidFill>
          <a:effectLst>
            <a:outerShdw blurRad="26000" dist="26000" dir="14500000" algn="tl" rotWithShape="0">
              <a:srgbClr val="000000">
                <a:alpha val="40000"/>
              </a:srgbClr>
            </a:outerShdw>
          </a:effectLst>
          <a:latin typeface="+mj-lt"/>
          <a:ea typeface="+mj-ea"/>
          <a:cs typeface="+mj-cs"/>
        </a:defRPr>
      </a:lvl1pPr>
      <a:lvl2pPr marL="484188" indent="-484188" algn="l" rtl="0" fontAlgn="base">
        <a:spcBef>
          <a:spcPct val="0"/>
        </a:spcBef>
        <a:spcAft>
          <a:spcPct val="0"/>
        </a:spcAft>
        <a:defRPr sz="4200">
          <a:solidFill>
            <a:srgbClr val="FF5C9C"/>
          </a:solidFill>
          <a:latin typeface="Century Gothic" pitchFamily="34" charset="0"/>
        </a:defRPr>
      </a:lvl2pPr>
      <a:lvl3pPr marL="484188" indent="-484188" algn="l" rtl="0" fontAlgn="base">
        <a:spcBef>
          <a:spcPct val="0"/>
        </a:spcBef>
        <a:spcAft>
          <a:spcPct val="0"/>
        </a:spcAft>
        <a:defRPr sz="4200">
          <a:solidFill>
            <a:srgbClr val="FF5C9C"/>
          </a:solidFill>
          <a:latin typeface="Century Gothic" pitchFamily="34" charset="0"/>
        </a:defRPr>
      </a:lvl3pPr>
      <a:lvl4pPr marL="484188" indent="-484188" algn="l" rtl="0" fontAlgn="base">
        <a:spcBef>
          <a:spcPct val="0"/>
        </a:spcBef>
        <a:spcAft>
          <a:spcPct val="0"/>
        </a:spcAft>
        <a:defRPr sz="4200">
          <a:solidFill>
            <a:srgbClr val="FF5C9C"/>
          </a:solidFill>
          <a:latin typeface="Century Gothic" pitchFamily="34" charset="0"/>
        </a:defRPr>
      </a:lvl4pPr>
      <a:lvl5pPr marL="484188" indent="-484188" algn="l" rtl="0" fontAlgn="base">
        <a:spcBef>
          <a:spcPct val="0"/>
        </a:spcBef>
        <a:spcAft>
          <a:spcPct val="0"/>
        </a:spcAft>
        <a:defRPr sz="4200">
          <a:solidFill>
            <a:srgbClr val="FF5C9C"/>
          </a:solidFill>
          <a:latin typeface="Century Gothic" pitchFamily="34" charset="0"/>
        </a:defRPr>
      </a:lvl5pPr>
      <a:lvl6pPr marL="941388" indent="-484188" algn="l" rtl="0" fontAlgn="base">
        <a:spcBef>
          <a:spcPct val="0"/>
        </a:spcBef>
        <a:spcAft>
          <a:spcPct val="0"/>
        </a:spcAft>
        <a:defRPr sz="4200">
          <a:solidFill>
            <a:srgbClr val="FF5C9C"/>
          </a:solidFill>
          <a:latin typeface="Century Gothic" pitchFamily="34" charset="0"/>
        </a:defRPr>
      </a:lvl6pPr>
      <a:lvl7pPr marL="1398588" indent="-484188" algn="l" rtl="0" fontAlgn="base">
        <a:spcBef>
          <a:spcPct val="0"/>
        </a:spcBef>
        <a:spcAft>
          <a:spcPct val="0"/>
        </a:spcAft>
        <a:defRPr sz="4200">
          <a:solidFill>
            <a:srgbClr val="FF5C9C"/>
          </a:solidFill>
          <a:latin typeface="Century Gothic" pitchFamily="34" charset="0"/>
        </a:defRPr>
      </a:lvl7pPr>
      <a:lvl8pPr marL="1855788" indent="-484188" algn="l" rtl="0" fontAlgn="base">
        <a:spcBef>
          <a:spcPct val="0"/>
        </a:spcBef>
        <a:spcAft>
          <a:spcPct val="0"/>
        </a:spcAft>
        <a:defRPr sz="4200">
          <a:solidFill>
            <a:srgbClr val="FF5C9C"/>
          </a:solidFill>
          <a:latin typeface="Century Gothic" pitchFamily="34" charset="0"/>
        </a:defRPr>
      </a:lvl8pPr>
      <a:lvl9pPr marL="2312988" indent="-484188" algn="l" rtl="0" fontAlgn="base">
        <a:spcBef>
          <a:spcPct val="0"/>
        </a:spcBef>
        <a:spcAft>
          <a:spcPct val="0"/>
        </a:spcAft>
        <a:defRPr sz="4200">
          <a:solidFill>
            <a:srgbClr val="FF5C9C"/>
          </a:solidFill>
          <a:latin typeface="Century Gothic" pitchFamily="34" charset="0"/>
        </a:defRPr>
      </a:lvl9pPr>
    </p:titleStyle>
    <p:bodyStyle>
      <a:lvl1pPr marL="447675" indent="-382588" algn="l" rtl="0" fontAlgn="base">
        <a:spcBef>
          <a:spcPct val="20000"/>
        </a:spcBef>
        <a:spcAft>
          <a:spcPct val="0"/>
        </a:spcAft>
        <a:buClr>
          <a:schemeClr val="accent1"/>
        </a:buClr>
        <a:buSzPct val="80000"/>
        <a:buFont typeface="Wingdings 2" pitchFamily="18" charset="2"/>
        <a:buChar char=""/>
        <a:defRPr sz="3000" kern="1200">
          <a:solidFill>
            <a:schemeClr val="tx1"/>
          </a:solidFill>
          <a:latin typeface="+mn-lt"/>
          <a:ea typeface="+mn-ea"/>
          <a:cs typeface="+mn-cs"/>
        </a:defRPr>
      </a:lvl1pPr>
      <a:lvl2pPr marL="822325" indent="-285750" algn="l" rtl="0" fontAlgn="base">
        <a:spcBef>
          <a:spcPct val="20000"/>
        </a:spcBef>
        <a:spcAft>
          <a:spcPct val="0"/>
        </a:spcAft>
        <a:buClr>
          <a:schemeClr val="accent1"/>
        </a:buClr>
        <a:buSzPct val="95000"/>
        <a:buFont typeface="Verdana" pitchFamily="34" charset="0"/>
        <a:buChar char="›"/>
        <a:defRPr sz="2600" kern="1200">
          <a:solidFill>
            <a:schemeClr val="tx1"/>
          </a:solidFill>
          <a:latin typeface="+mn-lt"/>
          <a:ea typeface="+mn-ea"/>
          <a:cs typeface="+mn-cs"/>
        </a:defRPr>
      </a:lvl2pPr>
      <a:lvl3pPr marL="1104900" indent="-228600" algn="l" rtl="0" fontAlgn="base">
        <a:spcBef>
          <a:spcPct val="20000"/>
        </a:spcBef>
        <a:spcAft>
          <a:spcPct val="0"/>
        </a:spcAft>
        <a:buClr>
          <a:schemeClr val="accent1"/>
        </a:buClr>
        <a:buFont typeface="Wingdings 2" pitchFamily="18" charset="2"/>
        <a:buChar char=""/>
        <a:defRPr sz="2400" kern="1200">
          <a:solidFill>
            <a:schemeClr val="tx1"/>
          </a:solidFill>
          <a:latin typeface="+mn-lt"/>
          <a:ea typeface="+mn-ea"/>
          <a:cs typeface="+mn-cs"/>
        </a:defRPr>
      </a:lvl3pPr>
      <a:lvl4pPr marL="1371600" indent="-209550" algn="l" rtl="0" fontAlgn="base">
        <a:spcBef>
          <a:spcPct val="20000"/>
        </a:spcBef>
        <a:spcAft>
          <a:spcPct val="0"/>
        </a:spcAft>
        <a:buClr>
          <a:schemeClr val="accent1"/>
        </a:buClr>
        <a:buFont typeface="Wingdings 2" pitchFamily="18" charset="2"/>
        <a:buChar char=""/>
        <a:defRPr sz="2000" kern="1200">
          <a:solidFill>
            <a:schemeClr val="tx1"/>
          </a:solidFill>
          <a:latin typeface="+mn-lt"/>
          <a:ea typeface="+mn-ea"/>
          <a:cs typeface="+mn-cs"/>
        </a:defRPr>
      </a:lvl4pPr>
      <a:lvl5pPr marL="1600200" indent="-209550" algn="l" rtl="0" fontAlgn="base">
        <a:spcBef>
          <a:spcPct val="20000"/>
        </a:spcBef>
        <a:spcAft>
          <a:spcPct val="0"/>
        </a:spcAft>
        <a:buClr>
          <a:srgbClr val="FF90B2"/>
        </a:buClr>
        <a:buFont typeface="Wingdings 2" pitchFamily="18" charset="2"/>
        <a:buChar char=""/>
        <a:defRPr sz="1900" kern="1200">
          <a:solidFill>
            <a:schemeClr val="tx1"/>
          </a:solidFill>
          <a:latin typeface="+mn-lt"/>
          <a:ea typeface="+mn-ea"/>
          <a:cs typeface="+mn-cs"/>
        </a:defRPr>
      </a:lvl5pPr>
      <a:lvl6pPr marL="1828800" indent="-210312" algn="l" rtl="0" eaLnBrk="1" latinLnBrk="0" hangingPunct="1">
        <a:spcBef>
          <a:spcPct val="20000"/>
        </a:spcBef>
        <a:buClr>
          <a:schemeClr val="accent1">
            <a:tint val="75000"/>
          </a:schemeClr>
        </a:buClr>
        <a:buFont typeface="Wingdings 2"/>
        <a:buChar char=""/>
        <a:defRPr kumimoji="0" sz="1800" kern="1200">
          <a:solidFill>
            <a:schemeClr val="tx1"/>
          </a:solidFill>
          <a:latin typeface="+mn-lt"/>
          <a:ea typeface="+mn-ea"/>
          <a:cs typeface="+mn-cs"/>
        </a:defRPr>
      </a:lvl6pPr>
      <a:lvl7pPr marL="2084832" indent="-210312"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7pPr>
      <a:lvl8pPr marL="22860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8pPr>
      <a:lvl9pPr marL="2514600" indent="-182880" algn="l" rtl="0" eaLnBrk="1" latinLnBrk="0" hangingPunct="1">
        <a:spcBef>
          <a:spcPct val="20000"/>
        </a:spcBef>
        <a:buClr>
          <a:schemeClr val="accent1">
            <a:tint val="75000"/>
          </a:schemeClr>
        </a:buClr>
        <a:buFont typeface="Wingdings 2"/>
        <a:buChar char=""/>
        <a:defRPr kumimoji="0" sz="1600" kern="120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www.novakoviny.eu/archiv/historie" TargetMode="External"/><Relationship Id="rId2" Type="http://schemas.openxmlformats.org/officeDocument/2006/relationships/hyperlink" Target="http://www.novakoviny.eu/archiv/historie/235-tajemna-kresba-v-jeskyni-domica" TargetMode="External"/><Relationship Id="rId1" Type="http://schemas.openxmlformats.org/officeDocument/2006/relationships/slideLayout" Target="../slideLayouts/slideLayout2.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www.unesco.eu.sk/dedicstvo/vystava/09panel/panel.html"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hyperlink" Target="http://cs.wikipedia.org/wiki/Lascaux" TargetMode="Externa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txBox="1">
            <a:spLocks/>
          </p:cNvSpPr>
          <p:nvPr/>
        </p:nvSpPr>
        <p:spPr>
          <a:xfrm>
            <a:off x="755576" y="332656"/>
            <a:ext cx="7772400" cy="5112568"/>
          </a:xfrm>
          <a:prstGeom prst="rect">
            <a:avLst/>
          </a:prstGeom>
          <a:noFill/>
          <a:ln>
            <a:noFill/>
          </a:ln>
        </p:spPr>
        <p:txBody>
          <a:bodyPr>
            <a:normAutofit fontScale="97500" lnSpcReduction="10000"/>
          </a:bodyPr>
          <a:lstStyle/>
          <a:p>
            <a:pPr marL="484632" fontAlgn="auto">
              <a:spcAft>
                <a:spcPts val="0"/>
              </a:spcAft>
              <a:defRPr/>
            </a:pPr>
            <a:r>
              <a:rPr lang="cs-CZ" sz="4200" u="sng">
                <a:ln w="6350">
                  <a:solidFill>
                    <a:schemeClr val="accent1">
                      <a:shade val="43000"/>
                    </a:schemeClr>
                  </a:solidFill>
                </a:ln>
                <a:solidFill>
                  <a:srgbClr val="FF0000"/>
                </a:solidFill>
                <a:effectLst>
                  <a:outerShdw blurRad="38100" dist="38100" dir="2700000" algn="tl">
                    <a:srgbClr val="000000">
                      <a:alpha val="43137"/>
                    </a:srgbClr>
                  </a:outerShdw>
                </a:effectLst>
                <a:latin typeface="+mj-lt"/>
                <a:ea typeface="+mj-ea"/>
                <a:cs typeface="+mj-cs"/>
              </a:rPr>
              <a:t/>
            </a:r>
            <a:br>
              <a:rPr lang="cs-CZ" sz="4200" u="sng">
                <a:ln w="6350">
                  <a:solidFill>
                    <a:schemeClr val="accent1">
                      <a:shade val="43000"/>
                    </a:schemeClr>
                  </a:solidFill>
                </a:ln>
                <a:solidFill>
                  <a:srgbClr val="FF0000"/>
                </a:solidFill>
                <a:effectLst>
                  <a:outerShdw blurRad="38100" dist="38100" dir="2700000" algn="tl">
                    <a:srgbClr val="000000">
                      <a:alpha val="43137"/>
                    </a:srgbClr>
                  </a:outerShdw>
                </a:effectLst>
                <a:latin typeface="+mj-lt"/>
                <a:ea typeface="+mj-ea"/>
                <a:cs typeface="+mj-cs"/>
              </a:rPr>
            </a:br>
            <a:r>
              <a:rPr lang="cs-CZ" sz="4200" u="sng">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t/>
            </a:r>
            <a:br>
              <a:rPr lang="cs-CZ" sz="4200" u="sng">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br>
            <a:r>
              <a:rPr lang="cs-CZ" sz="1400" u="sng">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t/>
            </a:r>
            <a:br>
              <a:rPr lang="cs-CZ" sz="1400" u="sng">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br>
            <a:r>
              <a:rPr lang="cs-CZ" sz="1400">
                <a:ln w="6350">
                  <a:solidFill>
                    <a:schemeClr val="accent1">
                      <a:shade val="43000"/>
                    </a:schemeClr>
                  </a:solidFill>
                </a:ln>
                <a:effectLst>
                  <a:outerShdw blurRad="38100" dist="38100" dir="2700000" algn="tl">
                    <a:srgbClr val="000000">
                      <a:alpha val="43137"/>
                    </a:srgbClr>
                  </a:outerShdw>
                </a:effectLst>
                <a:latin typeface="+mj-lt"/>
                <a:ea typeface="+mj-ea"/>
                <a:cs typeface="+mj-cs"/>
              </a:rPr>
              <a:t/>
            </a:r>
            <a:br>
              <a:rPr lang="cs-CZ" sz="1400">
                <a:ln w="6350">
                  <a:solidFill>
                    <a:schemeClr val="accent1">
                      <a:shade val="43000"/>
                    </a:schemeClr>
                  </a:solidFill>
                </a:ln>
                <a:effectLst>
                  <a:outerShdw blurRad="38100" dist="38100" dir="2700000" algn="tl">
                    <a:srgbClr val="000000">
                      <a:alpha val="43137"/>
                    </a:srgbClr>
                  </a:outerShdw>
                </a:effectLst>
                <a:latin typeface="+mj-lt"/>
                <a:ea typeface="+mj-ea"/>
                <a:cs typeface="+mj-cs"/>
              </a:rPr>
            </a:br>
            <a: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t/>
            </a:r>
            <a:b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br>
            <a: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t/>
            </a:r>
            <a:b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br>
            <a: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t/>
            </a:r>
            <a:b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br>
            <a: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t/>
            </a:r>
            <a:b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br>
            <a: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t/>
            </a:r>
            <a:b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br>
            <a: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t/>
            </a:r>
            <a:b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br>
            <a: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t/>
            </a:r>
            <a:b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br>
            <a: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t/>
            </a:r>
            <a:b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br>
            <a: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t/>
            </a:r>
            <a:b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br>
            <a: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t/>
            </a:r>
            <a:b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br>
            <a: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t/>
            </a:r>
            <a:b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br>
            <a: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t/>
            </a:r>
            <a:b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br>
            <a: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t/>
            </a:r>
            <a:b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br>
            <a: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t/>
            </a:r>
            <a:b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br>
            <a: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t/>
            </a:r>
            <a:br>
              <a:rPr lang="cs-CZ" sz="140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rPr>
            </a:br>
            <a:endParaRPr lang="cs-CZ" sz="1400" dirty="0">
              <a:ln w="6350">
                <a:solidFill>
                  <a:schemeClr val="accent1">
                    <a:shade val="43000"/>
                  </a:schemeClr>
                </a:solidFill>
              </a:ln>
              <a:solidFill>
                <a:schemeClr val="accent1">
                  <a:tint val="83000"/>
                  <a:satMod val="150000"/>
                </a:schemeClr>
              </a:solidFill>
              <a:effectLst>
                <a:outerShdw blurRad="38100" dist="38100" dir="2700000" algn="tl">
                  <a:srgbClr val="000000">
                    <a:alpha val="43137"/>
                  </a:srgbClr>
                </a:outerShdw>
              </a:effectLst>
              <a:latin typeface="+mj-lt"/>
              <a:ea typeface="+mj-ea"/>
              <a:cs typeface="+mj-cs"/>
            </a:endParaRPr>
          </a:p>
        </p:txBody>
      </p:sp>
      <p:sp>
        <p:nvSpPr>
          <p:cNvPr id="5" name="TextovéPole 4"/>
          <p:cNvSpPr txBox="1"/>
          <p:nvPr/>
        </p:nvSpPr>
        <p:spPr>
          <a:xfrm>
            <a:off x="683568" y="1058253"/>
            <a:ext cx="7848872" cy="5663089"/>
          </a:xfrm>
          <a:prstGeom prst="rect">
            <a:avLst/>
          </a:prstGeom>
          <a:solidFill>
            <a:schemeClr val="tx1">
              <a:lumMod val="65000"/>
            </a:schemeClr>
          </a:solidFill>
          <a:effectLst>
            <a:glow rad="228600">
              <a:schemeClr val="accent2">
                <a:satMod val="175000"/>
                <a:alpha val="40000"/>
              </a:schemeClr>
            </a:glow>
          </a:effectLst>
        </p:spPr>
        <p:txBody>
          <a:bodyPr anchor="ctr">
            <a:spAutoFit/>
          </a:bodyPr>
          <a:lstStyle/>
          <a:p>
            <a:pPr fontAlgn="auto">
              <a:spcBef>
                <a:spcPts val="0"/>
              </a:spcBef>
              <a:spcAft>
                <a:spcPts val="0"/>
              </a:spcAft>
              <a:defRPr/>
            </a:pPr>
            <a:r>
              <a:rPr lang="cs-CZ" sz="2800" b="1" cap="small" spc="10" dirty="0">
                <a:solidFill>
                  <a:srgbClr val="FF0000"/>
                </a:solidFill>
                <a:effectLst>
                  <a:outerShdw blurRad="342900" dist="50800" dir="600000" algn="ctr" rotWithShape="0">
                    <a:srgbClr val="FFFFCC">
                      <a:alpha val="82745"/>
                    </a:srgbClr>
                  </a:outerShdw>
                </a:effectLst>
                <a:uFill>
                  <a:solidFill>
                    <a:srgbClr val="FF0000"/>
                  </a:solidFill>
                </a:uFill>
                <a:latin typeface="+mn-lt"/>
              </a:rPr>
              <a:t>                               DUM č.3</a:t>
            </a:r>
          </a:p>
          <a:p>
            <a:pPr fontAlgn="auto">
              <a:spcBef>
                <a:spcPts val="0"/>
              </a:spcBef>
              <a:spcAft>
                <a:spcPts val="0"/>
              </a:spcAft>
              <a:defRPr/>
            </a:pPr>
            <a:r>
              <a:rPr lang="cs-CZ" sz="2800" b="1" cap="small" spc="10" dirty="0">
                <a:solidFill>
                  <a:srgbClr val="FF0000"/>
                </a:solidFill>
                <a:effectLst>
                  <a:outerShdw blurRad="342900" dist="50800" dir="600000" algn="ctr" rotWithShape="0">
                    <a:srgbClr val="FFFFCC">
                      <a:alpha val="82745"/>
                    </a:srgbClr>
                  </a:outerShdw>
                </a:effectLst>
                <a:uFill>
                  <a:solidFill>
                    <a:srgbClr val="FF0000"/>
                  </a:solidFill>
                </a:uFill>
                <a:latin typeface="+mn-lt"/>
              </a:rPr>
              <a:t>  </a:t>
            </a:r>
            <a:r>
              <a:rPr lang="cs-CZ" sz="3000" b="1" cap="small" spc="10" dirty="0">
                <a:solidFill>
                  <a:srgbClr val="FF0000"/>
                </a:solidFill>
                <a:effectLst>
                  <a:outerShdw blurRad="342900" dist="50800" dir="600000" algn="ctr" rotWithShape="0">
                    <a:srgbClr val="FFFFCC">
                      <a:alpha val="82745"/>
                    </a:srgbClr>
                  </a:outerShdw>
                </a:effectLst>
                <a:uFill>
                  <a:solidFill>
                    <a:srgbClr val="FF0000"/>
                  </a:solidFill>
                </a:uFill>
                <a:latin typeface="Franklin Gothic Heavy" pitchFamily="34" charset="0"/>
              </a:rPr>
              <a:t>výtvarné vyjadřování od nejstarších dob  </a:t>
            </a:r>
          </a:p>
          <a:p>
            <a:pPr fontAlgn="auto">
              <a:spcBef>
                <a:spcPts val="0"/>
              </a:spcBef>
              <a:spcAft>
                <a:spcPts val="0"/>
              </a:spcAft>
              <a:defRPr/>
            </a:pPr>
            <a:endParaRPr lang="cs-CZ" dirty="0">
              <a:effectLst>
                <a:outerShdw blurRad="342900" dist="50800" dir="600000" algn="ctr" rotWithShape="0">
                  <a:srgbClr val="FFFFCC">
                    <a:alpha val="82745"/>
                  </a:srgbClr>
                </a:outerShdw>
              </a:effectLst>
              <a:latin typeface="+mn-lt"/>
            </a:endParaRPr>
          </a:p>
          <a:p>
            <a:pPr fontAlgn="auto">
              <a:spcBef>
                <a:spcPts val="0"/>
              </a:spcBef>
              <a:spcAft>
                <a:spcPts val="0"/>
              </a:spcAft>
              <a:defRPr/>
            </a:pPr>
            <a:r>
              <a:rPr lang="cs-CZ" dirty="0">
                <a:effectLst>
                  <a:outerShdw blurRad="342900" dist="50800" dir="600000" algn="ctr" rotWithShape="0">
                    <a:srgbClr val="FFFFCC">
                      <a:alpha val="82745"/>
                    </a:srgbClr>
                  </a:outerShdw>
                </a:effectLst>
                <a:latin typeface="+mn-lt"/>
              </a:rPr>
              <a:t>   Název školy:                 ZŠ Salvátor, Valašské Meziříčí</a:t>
            </a:r>
          </a:p>
          <a:p>
            <a:pPr fontAlgn="auto">
              <a:spcBef>
                <a:spcPts val="0"/>
              </a:spcBef>
              <a:spcAft>
                <a:spcPts val="0"/>
              </a:spcAft>
              <a:defRPr/>
            </a:pPr>
            <a:r>
              <a:rPr lang="cs-CZ" dirty="0">
                <a:effectLst>
                  <a:outerShdw blurRad="342900" dist="50800" dir="600000" algn="ctr" rotWithShape="0">
                    <a:srgbClr val="FFFFCC">
                      <a:alpha val="82745"/>
                    </a:srgbClr>
                  </a:outerShdw>
                </a:effectLst>
                <a:latin typeface="+mn-lt"/>
              </a:rPr>
              <a:t>   Číslo  projektu:             CZ.1.07/1.4.00/21.1158</a:t>
            </a:r>
          </a:p>
          <a:p>
            <a:pPr fontAlgn="auto">
              <a:spcBef>
                <a:spcPts val="0"/>
              </a:spcBef>
              <a:spcAft>
                <a:spcPts val="0"/>
              </a:spcAft>
              <a:defRPr/>
            </a:pPr>
            <a:r>
              <a:rPr lang="cs-CZ" dirty="0">
                <a:effectLst>
                  <a:outerShdw blurRad="342900" dist="50800" dir="600000" algn="ctr" rotWithShape="0">
                    <a:srgbClr val="FFFFCC">
                      <a:alpha val="82745"/>
                    </a:srgbClr>
                  </a:outerShdw>
                </a:effectLst>
                <a:latin typeface="+mn-lt"/>
              </a:rPr>
              <a:t>   Název výstupu:            VY_32_INOVACE_VII.3</a:t>
            </a:r>
          </a:p>
          <a:p>
            <a:pPr fontAlgn="auto">
              <a:spcBef>
                <a:spcPts val="0"/>
              </a:spcBef>
              <a:spcAft>
                <a:spcPts val="0"/>
              </a:spcAft>
              <a:defRPr/>
            </a:pPr>
            <a:r>
              <a:rPr lang="cs-CZ" dirty="0">
                <a:effectLst>
                  <a:outerShdw blurRad="342900" dist="50800" dir="600000" algn="ctr" rotWithShape="0">
                    <a:srgbClr val="FFFFCC">
                      <a:alpha val="82745"/>
                    </a:srgbClr>
                  </a:outerShdw>
                </a:effectLst>
                <a:latin typeface="+mn-lt"/>
              </a:rPr>
              <a:t>   Vzdělávací oblast:      Člověk a kultura</a:t>
            </a:r>
          </a:p>
          <a:p>
            <a:pPr fontAlgn="auto">
              <a:spcBef>
                <a:spcPts val="0"/>
              </a:spcBef>
              <a:spcAft>
                <a:spcPts val="0"/>
              </a:spcAft>
              <a:defRPr/>
            </a:pPr>
            <a:r>
              <a:rPr lang="cs-CZ" dirty="0">
                <a:effectLst>
                  <a:outerShdw blurRad="342900" dist="50800" dir="600000" algn="ctr" rotWithShape="0">
                    <a:srgbClr val="FFFFCC">
                      <a:alpha val="82745"/>
                    </a:srgbClr>
                  </a:outerShdw>
                </a:effectLst>
                <a:latin typeface="+mn-lt"/>
              </a:rPr>
              <a:t>   Vzdělávací obor:         Výtvarná  výchova</a:t>
            </a:r>
          </a:p>
          <a:p>
            <a:pPr fontAlgn="auto">
              <a:spcBef>
                <a:spcPts val="0"/>
              </a:spcBef>
              <a:spcAft>
                <a:spcPts val="0"/>
              </a:spcAft>
              <a:defRPr/>
            </a:pPr>
            <a:r>
              <a:rPr lang="cs-CZ" dirty="0">
                <a:effectLst>
                  <a:outerShdw blurRad="342900" dist="50800" dir="600000" algn="ctr" rotWithShape="0">
                    <a:srgbClr val="FFFFCC">
                      <a:alpha val="82745"/>
                    </a:srgbClr>
                  </a:outerShdw>
                </a:effectLst>
                <a:latin typeface="+mn-lt"/>
              </a:rPr>
              <a:t>   Téma:                            Výtvarné vyjadřování od  nejstarších dob – </a:t>
            </a:r>
          </a:p>
          <a:p>
            <a:pPr fontAlgn="auto">
              <a:spcBef>
                <a:spcPts val="0"/>
              </a:spcBef>
              <a:spcAft>
                <a:spcPts val="0"/>
              </a:spcAft>
              <a:defRPr/>
            </a:pPr>
            <a:r>
              <a:rPr lang="cs-CZ" dirty="0">
                <a:effectLst>
                  <a:outerShdw blurRad="342900" dist="50800" dir="600000" algn="ctr" rotWithShape="0">
                    <a:srgbClr val="FFFFCC">
                      <a:alpha val="82745"/>
                    </a:srgbClr>
                  </a:outerShdw>
                </a:effectLst>
                <a:latin typeface="+mn-lt"/>
              </a:rPr>
              <a:t>                                          zobrazování zvířat                                      </a:t>
            </a:r>
          </a:p>
          <a:p>
            <a:pPr fontAlgn="auto">
              <a:spcBef>
                <a:spcPts val="0"/>
              </a:spcBef>
              <a:spcAft>
                <a:spcPts val="0"/>
              </a:spcAft>
              <a:defRPr/>
            </a:pPr>
            <a:r>
              <a:rPr lang="cs-CZ" dirty="0">
                <a:effectLst>
                  <a:outerShdw blurRad="342900" dist="50800" dir="600000" algn="ctr" rotWithShape="0">
                    <a:srgbClr val="FFFFCC">
                      <a:alpha val="82745"/>
                    </a:srgbClr>
                  </a:outerShdw>
                </a:effectLst>
                <a:latin typeface="+mn-lt"/>
              </a:rPr>
              <a:t>   Datum:                          2011</a:t>
            </a:r>
          </a:p>
          <a:p>
            <a:pPr fontAlgn="auto">
              <a:spcBef>
                <a:spcPts val="0"/>
              </a:spcBef>
              <a:spcAft>
                <a:spcPts val="0"/>
              </a:spcAft>
              <a:defRPr/>
            </a:pPr>
            <a:r>
              <a:rPr lang="cs-CZ" dirty="0">
                <a:effectLst>
                  <a:outerShdw blurRad="342900" dist="50800" dir="600000" algn="ctr" rotWithShape="0">
                    <a:srgbClr val="FFFFCC">
                      <a:alpha val="82745"/>
                    </a:srgbClr>
                  </a:outerShdw>
                </a:effectLst>
                <a:latin typeface="+mn-lt"/>
              </a:rPr>
              <a:t>   Ročník:                          druhý stupeň ZŠ </a:t>
            </a:r>
          </a:p>
          <a:p>
            <a:pPr fontAlgn="auto">
              <a:spcBef>
                <a:spcPts val="0"/>
              </a:spcBef>
              <a:spcAft>
                <a:spcPts val="0"/>
              </a:spcAft>
              <a:defRPr/>
            </a:pPr>
            <a:r>
              <a:rPr lang="cs-CZ">
                <a:effectLst>
                  <a:outerShdw blurRad="342900" dist="50800" dir="600000" algn="ctr" rotWithShape="0">
                    <a:srgbClr val="FFFFCC">
                      <a:alpha val="82745"/>
                    </a:srgbClr>
                  </a:outerShdw>
                </a:effectLst>
                <a:latin typeface="+mn-lt"/>
              </a:rPr>
              <a:t>                       </a:t>
            </a:r>
            <a:endParaRPr lang="cs-CZ" dirty="0">
              <a:effectLst>
                <a:outerShdw blurRad="342900" dist="50800" dir="600000" algn="ctr" rotWithShape="0">
                  <a:srgbClr val="FFFFCC">
                    <a:alpha val="82745"/>
                  </a:srgbClr>
                </a:outerShdw>
              </a:effectLst>
              <a:latin typeface="+mn-lt"/>
            </a:endParaRPr>
          </a:p>
          <a:p>
            <a:pPr fontAlgn="auto">
              <a:spcBef>
                <a:spcPts val="0"/>
              </a:spcBef>
              <a:spcAft>
                <a:spcPts val="0"/>
              </a:spcAft>
              <a:defRPr/>
            </a:pPr>
            <a:r>
              <a:rPr lang="cs-CZ" dirty="0">
                <a:effectLst>
                  <a:outerShdw blurRad="342900" dist="50800" dir="600000" algn="ctr" rotWithShape="0">
                    <a:srgbClr val="FFFFCC">
                      <a:alpha val="82745"/>
                    </a:srgbClr>
                  </a:outerShdw>
                </a:effectLst>
                <a:latin typeface="+mn-lt"/>
              </a:rPr>
              <a:t>   Metodický materiál:    Určeno pro zkvalitnění výuky a motivaci</a:t>
            </a:r>
          </a:p>
          <a:p>
            <a:pPr fontAlgn="auto">
              <a:spcBef>
                <a:spcPts val="0"/>
              </a:spcBef>
              <a:spcAft>
                <a:spcPts val="0"/>
              </a:spcAft>
              <a:defRPr/>
            </a:pPr>
            <a:r>
              <a:rPr lang="cs-CZ" dirty="0">
                <a:effectLst>
                  <a:outerShdw blurRad="342900" dist="50800" dir="600000" algn="ctr" rotWithShape="0">
                    <a:srgbClr val="FFFFCC">
                      <a:alpha val="82745"/>
                    </a:srgbClr>
                  </a:outerShdw>
                </a:effectLst>
                <a:latin typeface="+mn-lt"/>
              </a:rPr>
              <a:t>                                          v hodinách výtvarné výchovy, jako </a:t>
            </a:r>
          </a:p>
          <a:p>
            <a:pPr fontAlgn="auto">
              <a:spcBef>
                <a:spcPts val="0"/>
              </a:spcBef>
              <a:spcAft>
                <a:spcPts val="0"/>
              </a:spcAft>
              <a:defRPr/>
            </a:pPr>
            <a:r>
              <a:rPr lang="cs-CZ" dirty="0">
                <a:effectLst>
                  <a:outerShdw blurRad="342900" dist="50800" dir="600000" algn="ctr" rotWithShape="0">
                    <a:srgbClr val="FFFFCC">
                      <a:alpha val="82745"/>
                    </a:srgbClr>
                  </a:outerShdw>
                </a:effectLst>
                <a:latin typeface="+mn-lt"/>
              </a:rPr>
              <a:t>                                          materiál k hledání stop v dějinách </a:t>
            </a:r>
          </a:p>
          <a:p>
            <a:pPr fontAlgn="auto">
              <a:spcBef>
                <a:spcPts val="0"/>
              </a:spcBef>
              <a:spcAft>
                <a:spcPts val="0"/>
              </a:spcAft>
              <a:defRPr/>
            </a:pPr>
            <a:r>
              <a:rPr lang="cs-CZ" dirty="0">
                <a:effectLst>
                  <a:outerShdw blurRad="342900" dist="50800" dir="600000" algn="ctr" rotWithShape="0">
                    <a:srgbClr val="FFFFCC">
                      <a:alpha val="82745"/>
                    </a:srgbClr>
                  </a:outerShdw>
                </a:effectLst>
                <a:latin typeface="+mn-lt"/>
              </a:rPr>
              <a:t>                                          výtvarného vyjadřování . </a:t>
            </a:r>
          </a:p>
          <a:p>
            <a:pPr fontAlgn="auto">
              <a:spcBef>
                <a:spcPts val="0"/>
              </a:spcBef>
              <a:spcAft>
                <a:spcPts val="0"/>
              </a:spcAft>
              <a:defRPr/>
            </a:pPr>
            <a:r>
              <a:rPr lang="cs-CZ" dirty="0">
                <a:effectLst>
                  <a:outerShdw blurRad="342900" dist="50800" dir="600000" algn="ctr" rotWithShape="0">
                    <a:srgbClr val="FFFFCC">
                      <a:alpha val="82745"/>
                    </a:srgbClr>
                  </a:outerShdw>
                </a:effectLst>
                <a:latin typeface="+mn-lt"/>
              </a:rPr>
              <a:t>   Jméno:                         Mgr.  Ludmila  Cahová</a:t>
            </a:r>
          </a:p>
          <a:p>
            <a:pPr fontAlgn="auto">
              <a:spcBef>
                <a:spcPts val="0"/>
              </a:spcBef>
              <a:spcAft>
                <a:spcPts val="0"/>
              </a:spcAft>
              <a:defRPr/>
            </a:pPr>
            <a:endParaRPr lang="cs-CZ" sz="1600" dirty="0">
              <a:effectLst>
                <a:outerShdw blurRad="342900" dist="50800" dir="600000" algn="ctr" rotWithShape="0">
                  <a:srgbClr val="FFFFCC">
                    <a:alpha val="82745"/>
                  </a:srgbClr>
                </a:outerShdw>
              </a:effectLst>
              <a:latin typeface="+mn-lt"/>
            </a:endParaRPr>
          </a:p>
        </p:txBody>
      </p:sp>
      <p:pic>
        <p:nvPicPr>
          <p:cNvPr id="14341" name="Obrázek 2" descr="OPVK_hor_zakladni_logolink_RGB_cz.jpg"/>
          <p:cNvPicPr>
            <a:picLocks noChangeAspect="1"/>
          </p:cNvPicPr>
          <p:nvPr/>
        </p:nvPicPr>
        <p:blipFill>
          <a:blip r:embed="rId2"/>
          <a:srcRect/>
          <a:stretch>
            <a:fillRect/>
          </a:stretch>
        </p:blipFill>
        <p:spPr bwMode="auto">
          <a:xfrm>
            <a:off x="684213" y="404813"/>
            <a:ext cx="7848600" cy="720725"/>
          </a:xfrm>
          <a:prstGeom prst="rect">
            <a:avLst/>
          </a:prstGeom>
          <a:noFill/>
          <a:ln w="9525">
            <a:noFill/>
            <a:miter lim="800000"/>
            <a:headEnd/>
            <a:tailEnd/>
          </a:ln>
        </p:spPr>
      </p:pic>
    </p:spTree>
  </p:cSld>
  <p:clrMapOvr>
    <a:masterClrMapping/>
  </p:clrMapOvr>
  <p:transition spd="med">
    <p:newsfla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8" presetClass="emph" presetSubtype="0" fill="hold" grpId="0" nodeType="clickEffect">
                                  <p:stCondLst>
                                    <p:cond delay="0"/>
                                  </p:stCondLst>
                                  <p:iterate type="lt">
                                    <p:tmPct val="4000"/>
                                  </p:iterate>
                                  <p:childTnLst>
                                    <p:set>
                                      <p:cBhvr override="childStyle">
                                        <p:cTn id="6" dur="500" fill="hold"/>
                                        <p:tgtEl>
                                          <p:spTgt spid="4"/>
                                        </p:tgtEl>
                                        <p:attrNameLst>
                                          <p:attrName>style.textDecorationUnderline</p:attrName>
                                        </p:attrNameLst>
                                      </p:cBhvr>
                                      <p:to>
                                        <p:strVal val="tru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Nadpis 1"/>
          <p:cNvSpPr>
            <a:spLocks noGrp="1"/>
          </p:cNvSpPr>
          <p:nvPr>
            <p:ph type="ctrTitle"/>
          </p:nvPr>
        </p:nvSpPr>
        <p:spPr>
          <a:xfrm>
            <a:off x="540544" y="476672"/>
            <a:ext cx="5543624" cy="1440161"/>
          </a:xfrm>
        </p:spPr>
        <p:txBody>
          <a:bodyPr>
            <a:normAutofit fontScale="90000"/>
          </a:bodyPr>
          <a:lstStyle/>
          <a:p>
            <a:pPr marL="484632" indent="0" fontAlgn="auto">
              <a:spcAft>
                <a:spcPts val="0"/>
              </a:spcAft>
              <a:defRPr/>
            </a:pPr>
            <a:r>
              <a:rPr lang="cs-CZ" dirty="0" smtClean="0">
                <a:solidFill>
                  <a:schemeClr val="accent1">
                    <a:tint val="83000"/>
                    <a:satMod val="150000"/>
                  </a:schemeClr>
                </a:solidFill>
              </a:rPr>
              <a:t>                 </a:t>
            </a:r>
            <a:r>
              <a:rPr lang="cs-CZ" sz="5400" dirty="0" smtClean="0">
                <a:solidFill>
                  <a:schemeClr val="accent1">
                    <a:tint val="83000"/>
                    <a:satMod val="150000"/>
                  </a:schemeClr>
                </a:solidFill>
              </a:rPr>
              <a:t>Anotace</a:t>
            </a:r>
            <a:endParaRPr lang="cs-CZ" sz="5400" dirty="0">
              <a:solidFill>
                <a:schemeClr val="accent1">
                  <a:tint val="83000"/>
                  <a:satMod val="150000"/>
                </a:schemeClr>
              </a:solidFill>
            </a:endParaRPr>
          </a:p>
        </p:txBody>
      </p:sp>
      <p:sp>
        <p:nvSpPr>
          <p:cNvPr id="5" name="Zástupný symbol pro obsah 2"/>
          <p:cNvSpPr>
            <a:spLocks noGrp="1"/>
          </p:cNvSpPr>
          <p:nvPr>
            <p:ph type="subTitle" idx="1"/>
          </p:nvPr>
        </p:nvSpPr>
        <p:spPr>
          <a:xfrm>
            <a:off x="540544" y="2250280"/>
            <a:ext cx="8062912" cy="2978920"/>
          </a:xfrm>
        </p:spPr>
        <p:txBody>
          <a:bodyPr>
            <a:normAutofit/>
          </a:bodyPr>
          <a:lstStyle/>
          <a:p>
            <a:pPr algn="ctr" fontAlgn="auto">
              <a:spcAft>
                <a:spcPts val="0"/>
              </a:spcAft>
              <a:buFont typeface="Wingdings 2"/>
              <a:buNone/>
              <a:defRPr/>
            </a:pPr>
            <a:r>
              <a:rPr lang="cs-CZ" sz="3200" b="1" dirty="0" smtClean="0"/>
              <a:t>Výukový materiál má vést k zamyšlení nad vývojem fauny a flóry od nejstarších dob. Dovedností zobrazit jednoduchým způsobem zvíře.</a:t>
            </a:r>
            <a:endParaRPr lang="cs-CZ" sz="3200" b="1" dirty="0"/>
          </a:p>
        </p:txBody>
      </p:sp>
    </p:spTree>
  </p:cSld>
  <p:clrMapOvr>
    <a:masterClrMapping/>
  </p:clrMapOvr>
  <p:transition spd="med">
    <p:newsflash/>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Rectangle 7"/>
          <p:cNvSpPr>
            <a:spLocks noChangeArrowheads="1"/>
          </p:cNvSpPr>
          <p:nvPr/>
        </p:nvSpPr>
        <p:spPr bwMode="auto">
          <a:xfrm>
            <a:off x="0" y="671513"/>
            <a:ext cx="9144000" cy="6186487"/>
          </a:xfrm>
          <a:prstGeom prst="rect">
            <a:avLst/>
          </a:prstGeom>
          <a:noFill/>
          <a:ln w="9525">
            <a:noFill/>
            <a:miter lim="800000"/>
            <a:headEnd/>
            <a:tailEnd/>
          </a:ln>
        </p:spPr>
        <p:txBody>
          <a:bodyPr anchor="ctr">
            <a:spAutoFit/>
          </a:bodyPr>
          <a:lstStyle/>
          <a:p>
            <a:r>
              <a:rPr lang="cs-CZ" sz="2400" b="1">
                <a:hlinkClick r:id="rId2"/>
              </a:rPr>
              <a:t>Tajemná kresba v jeskyni Domica</a:t>
            </a:r>
            <a:endParaRPr lang="cs-CZ" sz="2400" b="1"/>
          </a:p>
          <a:p>
            <a:endParaRPr lang="cs-CZ" sz="2400">
              <a:hlinkClick r:id="rId3"/>
            </a:endParaRPr>
          </a:p>
          <a:p>
            <a:r>
              <a:rPr lang="cs-CZ" sz="2400" b="1">
                <a:hlinkClick r:id="rId3"/>
              </a:rPr>
              <a:t>Historie</a:t>
            </a:r>
            <a:r>
              <a:rPr lang="cs-CZ" sz="2400" b="1"/>
              <a:t> </a:t>
            </a:r>
          </a:p>
          <a:p>
            <a:pPr lvl="1" eaLnBrk="0" hangingPunct="0"/>
            <a:r>
              <a:rPr lang="cs-CZ"/>
              <a:t> </a:t>
            </a:r>
          </a:p>
          <a:p>
            <a:pPr eaLnBrk="0" hangingPunct="0"/>
            <a:r>
              <a:rPr lang="cs-CZ" b="1"/>
              <a:t>  Pravěká více než šest tisíc let stará kresba ve slovenské jeskyni Domica představuje nejen velkou záhadu, ale i unikát přinejmenším ve středoevropském měřítku. Přesto je širší veřejnosti jen velmi málo známá. Možná i proto, že o významu tří podivných abstraktních znaků nemají vědci příliš jasno.</a:t>
            </a:r>
            <a:endParaRPr lang="cs-CZ"/>
          </a:p>
          <a:p>
            <a:pPr eaLnBrk="0" hangingPunct="0"/>
            <a:r>
              <a:rPr lang="cs-CZ" b="1"/>
              <a:t>Když se řekne "jeskynní kresba", vybaví si každý asi především nádherné malby zvířat z Altamíry a jiných francouzských nebo španělských jeskyň. Umění pravěkých lidí ale nebylo vždy tak přímočaře realistické. Zanechali po sobě i velké množství abstraktních symbolů a znaků, jejichž význam současné vědě stále uniká. K takovým záhadám patří i kresba uhlem nacházející se na skalní stěně v jedné z nejzadnějších partií jeskyně Domica.</a:t>
            </a:r>
          </a:p>
          <a:p>
            <a:pPr eaLnBrk="0" hangingPunct="0"/>
            <a:r>
              <a:rPr lang="cs-CZ" b="1"/>
              <a:t> </a:t>
            </a:r>
          </a:p>
          <a:p>
            <a:pPr eaLnBrk="0" hangingPunct="0"/>
            <a:r>
              <a:rPr lang="cs-CZ" b="1"/>
              <a:t> Podzemní říše na řece Styx</a:t>
            </a:r>
            <a:endParaRPr lang="cs-CZ"/>
          </a:p>
          <a:p>
            <a:pPr eaLnBrk="0" hangingPunct="0"/>
            <a:r>
              <a:rPr lang="cs-CZ" b="1"/>
              <a:t>Představovat jednu z nejkrásnějších slovenských jeskyní a bezesporu největší podzemní atrakci Slovenského krasu asi není příliš potřeba. Jde o součást většího krasového systému vytvořeného podzemní říčkou Styx a několika menšími toky ve vápencích Silické planiny. Již dříve byla na území sousedního Maďarska známá rozlehlá jeskyně Baradla, jejíž chodby mířily právě sem. </a:t>
            </a:r>
          </a:p>
        </p:txBody>
      </p:sp>
      <p:pic>
        <p:nvPicPr>
          <p:cNvPr id="16386" name="Picture 8" descr="domica, kresba"/>
          <p:cNvPicPr>
            <a:picLocks noChangeAspect="1" noChangeArrowheads="1"/>
          </p:cNvPicPr>
          <p:nvPr/>
        </p:nvPicPr>
        <p:blipFill>
          <a:blip r:embed="rId4"/>
          <a:srcRect/>
          <a:stretch>
            <a:fillRect/>
          </a:stretch>
        </p:blipFill>
        <p:spPr bwMode="auto">
          <a:xfrm>
            <a:off x="6948488" y="115888"/>
            <a:ext cx="1670050" cy="1912937"/>
          </a:xfrm>
          <a:prstGeom prst="rect">
            <a:avLst/>
          </a:prstGeom>
          <a:noFill/>
          <a:ln w="9525">
            <a:noFill/>
            <a:miter lim="800000"/>
            <a:headEnd/>
            <a:tailEnd/>
          </a:ln>
        </p:spPr>
      </p:pic>
    </p:spTree>
  </p:cSld>
  <p:clrMapOvr>
    <a:masterClrMapping/>
  </p:clrMapOvr>
  <p:transition spd="med">
    <p:newsflash/>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09" name="Obdélník 3"/>
          <p:cNvSpPr>
            <a:spLocks noChangeArrowheads="1"/>
          </p:cNvSpPr>
          <p:nvPr/>
        </p:nvSpPr>
        <p:spPr bwMode="auto">
          <a:xfrm>
            <a:off x="4859338" y="0"/>
            <a:ext cx="4284662" cy="7245350"/>
          </a:xfrm>
          <a:prstGeom prst="rect">
            <a:avLst/>
          </a:prstGeom>
          <a:noFill/>
          <a:ln w="9525">
            <a:noFill/>
            <a:miter lim="800000"/>
            <a:headEnd/>
            <a:tailEnd/>
          </a:ln>
        </p:spPr>
        <p:txBody>
          <a:bodyPr>
            <a:spAutoFit/>
          </a:bodyPr>
          <a:lstStyle/>
          <a:p>
            <a:r>
              <a:rPr lang="cs-CZ" b="1">
                <a:cs typeface="Arial" charset="0"/>
              </a:rPr>
              <a:t>Jen menší jeskyně a další krasové jevy dávaly tušit, že za slovensko-maďarskou hranicí by se mohlo nacházet pokračování. Ale teprve známému slovenskému jeskyňáři Jánu Majkovi se společně s několika přáteli podařilo proniknout z jeskyně Stará Domica do dosud neznámých prostor a zahájit tak objevování Domice v její dnešní podobě. Už roku 1932 byla pod vedením Vojtěcha Benického zpřístupněna veřejnosti.</a:t>
            </a:r>
          </a:p>
          <a:p>
            <a:r>
              <a:rPr lang="cs-CZ" b="1">
                <a:cs typeface="Arial" charset="0"/>
              </a:rPr>
              <a:t> Dnes se ví, že Domica se souvisejícími jeskyněmi tvoří třípatrový labyrint, který celkem měří přes pět kilometrů. Přestože to je jen asi čtvrtina délky všech chodeb tohoto systému, překračujícího státní hranici, i tak mohou návštěvníci absolvovat více než kilometr dlouhou podzemní trasu. Její součástí je i 150 dlouhá plavba v hliníkových pramicích na vodách podzemní říčky s pochmurným názvem Styx.</a:t>
            </a:r>
          </a:p>
          <a:p>
            <a:r>
              <a:rPr lang="cs-CZ" b="1">
                <a:latin typeface="Century Gothic" pitchFamily="34" charset="0"/>
              </a:rPr>
              <a:t> </a:t>
            </a:r>
            <a:endParaRPr lang="cs-CZ">
              <a:latin typeface="Century Gothic" pitchFamily="34" charset="0"/>
            </a:endParaRPr>
          </a:p>
        </p:txBody>
      </p:sp>
      <p:pic>
        <p:nvPicPr>
          <p:cNvPr id="17410" name="Picture 2" descr="domica"/>
          <p:cNvPicPr>
            <a:picLocks noChangeAspect="1" noChangeArrowheads="1"/>
          </p:cNvPicPr>
          <p:nvPr/>
        </p:nvPicPr>
        <p:blipFill>
          <a:blip r:embed="rId2"/>
          <a:srcRect/>
          <a:stretch>
            <a:fillRect/>
          </a:stretch>
        </p:blipFill>
        <p:spPr bwMode="auto">
          <a:xfrm>
            <a:off x="395288" y="692150"/>
            <a:ext cx="4124325" cy="4681538"/>
          </a:xfrm>
          <a:prstGeom prst="rect">
            <a:avLst/>
          </a:prstGeom>
          <a:noFill/>
          <a:ln w="9525">
            <a:noFill/>
            <a:miter lim="800000"/>
            <a:headEnd/>
            <a:tailEnd/>
          </a:ln>
        </p:spPr>
      </p:pic>
      <p:sp>
        <p:nvSpPr>
          <p:cNvPr id="17411" name="Obdélník 5"/>
          <p:cNvSpPr>
            <a:spLocks noChangeArrowheads="1"/>
          </p:cNvSpPr>
          <p:nvPr/>
        </p:nvSpPr>
        <p:spPr bwMode="auto">
          <a:xfrm>
            <a:off x="468313" y="5373688"/>
            <a:ext cx="3130550" cy="646112"/>
          </a:xfrm>
          <a:prstGeom prst="rect">
            <a:avLst/>
          </a:prstGeom>
          <a:noFill/>
          <a:ln w="9525">
            <a:noFill/>
            <a:miter lim="800000"/>
            <a:headEnd/>
            <a:tailEnd/>
          </a:ln>
        </p:spPr>
        <p:txBody>
          <a:bodyPr>
            <a:spAutoFit/>
          </a:bodyPr>
          <a:lstStyle/>
          <a:p>
            <a:endParaRPr lang="cs-CZ">
              <a:cs typeface="Arial" charset="0"/>
            </a:endParaRPr>
          </a:p>
          <a:p>
            <a:r>
              <a:rPr lang="cs-CZ" b="1">
                <a:cs typeface="Arial" charset="0"/>
              </a:rPr>
              <a:t>obr: Domica. Foto: archiv</a:t>
            </a:r>
          </a:p>
        </p:txBody>
      </p:sp>
    </p:spTree>
  </p:cSld>
  <p:clrMapOvr>
    <a:masterClrMapping/>
  </p:clrMapOvr>
  <p:transition spd="med">
    <p:newsflash/>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3" name="Obdélník 3"/>
          <p:cNvSpPr>
            <a:spLocks noChangeArrowheads="1"/>
          </p:cNvSpPr>
          <p:nvPr/>
        </p:nvSpPr>
        <p:spPr bwMode="auto">
          <a:xfrm>
            <a:off x="611188" y="2133600"/>
            <a:ext cx="8064500" cy="2030413"/>
          </a:xfrm>
          <a:prstGeom prst="rect">
            <a:avLst/>
          </a:prstGeom>
          <a:noFill/>
          <a:ln w="9525">
            <a:noFill/>
            <a:miter lim="800000"/>
            <a:headEnd/>
            <a:tailEnd/>
          </a:ln>
        </p:spPr>
        <p:txBody>
          <a:bodyPr>
            <a:spAutoFit/>
          </a:bodyPr>
          <a:lstStyle/>
          <a:p>
            <a:r>
              <a:rPr lang="cs-CZ" b="1">
                <a:cs typeface="Arial" charset="0"/>
              </a:rPr>
              <a:t>V Domici je opravdu na co se dívat. K největším turistickým atrakcím patří Římské kaple- kaskádovitá jezírka vytvořená sintrem vysráženým z vody. Jeskyňáři a geologové zase oceňují některé vzácné formy jeskyní výzdoby, které se tu nacházejí. Co však dává jeskyni opravdu mezinárodní význam, je však právě podivná skalní kresba a další památky na pravěké osídlení. I proto byla zapsána do seznamu Světového přírodního a kulturního dědictví UNESCO.</a:t>
            </a:r>
          </a:p>
        </p:txBody>
      </p:sp>
    </p:spTree>
  </p:cSld>
  <p:clrMapOvr>
    <a:masterClrMapping/>
  </p:clrMapOvr>
  <p:transition spd="med">
    <p:newsflash/>
  </p:transition>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7" name="Rectangle 1"/>
          <p:cNvSpPr>
            <a:spLocks noChangeArrowheads="1"/>
          </p:cNvSpPr>
          <p:nvPr/>
        </p:nvSpPr>
        <p:spPr bwMode="auto">
          <a:xfrm>
            <a:off x="3995738" y="-387350"/>
            <a:ext cx="5148262" cy="7570788"/>
          </a:xfrm>
          <a:prstGeom prst="rect">
            <a:avLst/>
          </a:prstGeom>
          <a:noFill/>
          <a:ln w="9525">
            <a:noFill/>
            <a:miter lim="800000"/>
            <a:headEnd/>
            <a:tailEnd/>
          </a:ln>
        </p:spPr>
        <p:txBody>
          <a:bodyPr anchor="ctr">
            <a:spAutoFit/>
          </a:bodyPr>
          <a:lstStyle/>
          <a:p>
            <a:endParaRPr lang="cs-CZ"/>
          </a:p>
          <a:p>
            <a:endParaRPr lang="cs-CZ"/>
          </a:p>
          <a:p>
            <a:r>
              <a:rPr lang="cs-CZ" b="1"/>
              <a:t>Abstraktní umění v pravěku?</a:t>
            </a:r>
          </a:p>
          <a:p>
            <a:pPr eaLnBrk="0" hangingPunct="0"/>
            <a:r>
              <a:rPr lang="cs-CZ" b="1"/>
              <a:t>Už první průzkumníci vedení Jánem Majkem narazili v nově objevených prostorách Domice na četné stopy po pobytu pravěkých lidí. Mezi pradávnými ohništi a jámami po kůlech obytných staveb se povalovaly kamenné a kostěné nástroje a zbraně, ale třeba i hřeben a šperky z mušlí a zvířecích zubů. Otisky tkaniny v hlíně a závaží dokazovaly tkalcovskou zručnost tehdejších lidí. Všude kolem ležely střepy z tisíců keramických nádob a jednu z nich ve velmi zachovalém stavu dokonce obrostl krápník. Dnes je část nálezů vystavena u vchodu do jeskyně.</a:t>
            </a:r>
          </a:p>
          <a:p>
            <a:pPr eaLnBrk="0" hangingPunct="0"/>
            <a:r>
              <a:rPr lang="cs-CZ" b="1"/>
              <a:t>Jak jeskyňáři pronikali dál a dál, dostávali se do míst, která už dávným lidem nesloužila ke každodennímu životu, ale kde zřejmě hledali spojení se svými bohy nebo přírodními silami. V chodbě, které se dnes výmluvně říká Posvátná, pak výzkumníci našli něco, o čem si většina podzemních badatelů ve střední Evropě může nechat jen zdát: dobře zachovalé pravěké kresby.</a:t>
            </a:r>
          </a:p>
          <a:p>
            <a:pPr eaLnBrk="0" hangingPunct="0"/>
            <a:r>
              <a:rPr lang="cs-CZ"/>
              <a:t> </a:t>
            </a:r>
          </a:p>
        </p:txBody>
      </p:sp>
      <p:pic>
        <p:nvPicPr>
          <p:cNvPr id="19458" name="Picture 2" descr="domica, kresba"/>
          <p:cNvPicPr>
            <a:picLocks noChangeAspect="1" noChangeArrowheads="1"/>
          </p:cNvPicPr>
          <p:nvPr/>
        </p:nvPicPr>
        <p:blipFill>
          <a:blip r:embed="rId2"/>
          <a:srcRect/>
          <a:stretch>
            <a:fillRect/>
          </a:stretch>
        </p:blipFill>
        <p:spPr bwMode="auto">
          <a:xfrm>
            <a:off x="179388" y="981075"/>
            <a:ext cx="3671887" cy="4295775"/>
          </a:xfrm>
          <a:prstGeom prst="rect">
            <a:avLst/>
          </a:prstGeom>
          <a:noFill/>
          <a:ln w="9525">
            <a:noFill/>
            <a:miter lim="800000"/>
            <a:headEnd/>
            <a:tailEnd/>
          </a:ln>
        </p:spPr>
      </p:pic>
      <p:sp>
        <p:nvSpPr>
          <p:cNvPr id="19459" name="Obdélník 6"/>
          <p:cNvSpPr>
            <a:spLocks noChangeArrowheads="1"/>
          </p:cNvSpPr>
          <p:nvPr/>
        </p:nvSpPr>
        <p:spPr bwMode="auto">
          <a:xfrm>
            <a:off x="0" y="5445125"/>
            <a:ext cx="3851275" cy="492125"/>
          </a:xfrm>
          <a:prstGeom prst="rect">
            <a:avLst/>
          </a:prstGeom>
          <a:noFill/>
          <a:ln w="9525">
            <a:noFill/>
            <a:miter lim="800000"/>
            <a:headEnd/>
            <a:tailEnd/>
          </a:ln>
        </p:spPr>
        <p:txBody>
          <a:bodyPr>
            <a:spAutoFit/>
          </a:bodyPr>
          <a:lstStyle/>
          <a:p>
            <a:pPr eaLnBrk="0" hangingPunct="0"/>
            <a:r>
              <a:rPr lang="cs-CZ" sz="1300" b="1"/>
              <a:t>obr:Kresby v jeskyni Domica. Zvýrazněno na počítači. Foto: archiv</a:t>
            </a:r>
          </a:p>
        </p:txBody>
      </p:sp>
    </p:spTree>
  </p:cSld>
  <p:clrMapOvr>
    <a:masterClrMapping/>
  </p:clrMapOvr>
  <p:transition spd="med">
    <p:newsflash/>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1" name="Obdélník 3"/>
          <p:cNvSpPr>
            <a:spLocks noChangeArrowheads="1"/>
          </p:cNvSpPr>
          <p:nvPr/>
        </p:nvSpPr>
        <p:spPr bwMode="auto">
          <a:xfrm>
            <a:off x="971550" y="1844675"/>
            <a:ext cx="7561263" cy="2838450"/>
          </a:xfrm>
          <a:prstGeom prst="rect">
            <a:avLst/>
          </a:prstGeom>
          <a:noFill/>
          <a:ln w="9525">
            <a:noFill/>
            <a:miter lim="800000"/>
            <a:headEnd/>
            <a:tailEnd/>
          </a:ln>
        </p:spPr>
        <p:txBody>
          <a:bodyPr>
            <a:spAutoFit/>
          </a:bodyPr>
          <a:lstStyle/>
          <a:p>
            <a:r>
              <a:rPr lang="cs-CZ" b="1">
                <a:cs typeface="Arial" charset="0"/>
              </a:rPr>
              <a:t>Podrobnější průzkum ukázal, že malby provedené uhlem se nacházejí jen na jednom místě, ve výšce asi 60 centimetrů nade dnem chodby. Celkem tři těsně sousedící obrazce však na první pohled nepřipomínají nic z reálného světa - snad s výjimkou abstraktního umění. Jde o velmi složité geometrické vzory, v nichž se prakticky nenacházejí oblé nebo kruhové tvary. Všechny linie na sebe navazují v ostrých úhlech a často se vedle sebe několikanásobně opakují. V největším z obrazců je zřetelně vymezený prostor, který obsahuje tlustou čarou zvýrazněný kříž (nebo zjednodušenou lidskou postavu).</a:t>
            </a:r>
          </a:p>
        </p:txBody>
      </p:sp>
    </p:spTree>
  </p:cSld>
  <p:clrMapOvr>
    <a:masterClrMapping/>
  </p:clrMapOvr>
  <p:transition spd="med">
    <p:newsflash/>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1"/>
          <p:cNvSpPr>
            <a:spLocks noChangeArrowheads="1"/>
          </p:cNvSpPr>
          <p:nvPr/>
        </p:nvSpPr>
        <p:spPr bwMode="auto">
          <a:xfrm>
            <a:off x="4356100" y="0"/>
            <a:ext cx="4787900" cy="6878638"/>
          </a:xfrm>
          <a:prstGeom prst="rect">
            <a:avLst/>
          </a:prstGeom>
          <a:noFill/>
          <a:ln w="9525">
            <a:noFill/>
            <a:miter lim="800000"/>
            <a:headEnd/>
            <a:tailEnd/>
          </a:ln>
        </p:spPr>
        <p:txBody>
          <a:bodyPr anchor="ctr">
            <a:spAutoFit/>
          </a:bodyPr>
          <a:lstStyle/>
          <a:p>
            <a:r>
              <a:rPr lang="cs-CZ" b="1"/>
              <a:t>Návrat do jeskyň</a:t>
            </a:r>
          </a:p>
          <a:p>
            <a:pPr eaLnBrk="0" hangingPunct="0"/>
            <a:r>
              <a:rPr lang="cs-CZ" b="1"/>
              <a:t>Další výzkum ukázal, že archeologické objevy v jeskyni Domica souvisejí s takzvanou bukovohorskou kulturou, která působila na území jihovýchodní a střední Evropy okolo roku 4100 před počátkem našeho letopočtu. Nemá tedy nic společného s lidmi, kteří před desítkami tisíc let vytvořili slavné jeskynní malby v Altamíře - je o mnoho tisíciletí mladší. Nejde tedy o kulturu paleolitických lovců, ale mnohem pozdější a vyspělejší zemědělský lid doby neolitu, kdy už stavba jednoduchých domů dávno převládla nad životním stylem troglodyta. </a:t>
            </a:r>
          </a:p>
          <a:p>
            <a:pPr eaLnBrk="0" hangingPunct="0"/>
            <a:r>
              <a:rPr lang="cs-CZ" b="1"/>
              <a:t>   té době už na území Blízkého východu dokonce vznikala první městská sídla jako například Jericho v Palestině nebo Catal Hüyük v Malé Asii. Proč ve stejné době lidé bukovohorské kultury (a od západu sousedící kultury s lineární keramikou) pocítili potřebu žít ve vlhkých a i jinak nepříliš komfortních jeskyních je stále záhadou.</a:t>
            </a:r>
          </a:p>
        </p:txBody>
      </p:sp>
      <p:pic>
        <p:nvPicPr>
          <p:cNvPr id="21506" name="Picture 2" descr="domica, nadoba, bukovohorska kultura"/>
          <p:cNvPicPr>
            <a:picLocks noChangeAspect="1" noChangeArrowheads="1"/>
          </p:cNvPicPr>
          <p:nvPr/>
        </p:nvPicPr>
        <p:blipFill>
          <a:blip r:embed="rId2"/>
          <a:srcRect/>
          <a:stretch>
            <a:fillRect/>
          </a:stretch>
        </p:blipFill>
        <p:spPr bwMode="auto">
          <a:xfrm>
            <a:off x="179388" y="1557338"/>
            <a:ext cx="4086225" cy="2952750"/>
          </a:xfrm>
          <a:prstGeom prst="rect">
            <a:avLst/>
          </a:prstGeom>
          <a:noFill/>
          <a:ln w="9525">
            <a:noFill/>
            <a:miter lim="800000"/>
            <a:headEnd/>
            <a:tailEnd/>
          </a:ln>
        </p:spPr>
      </p:pic>
      <p:sp>
        <p:nvSpPr>
          <p:cNvPr id="21507" name="Obdélník 5"/>
          <p:cNvSpPr>
            <a:spLocks noChangeArrowheads="1"/>
          </p:cNvSpPr>
          <p:nvPr/>
        </p:nvSpPr>
        <p:spPr bwMode="auto">
          <a:xfrm>
            <a:off x="0" y="4508500"/>
            <a:ext cx="4572000" cy="693738"/>
          </a:xfrm>
          <a:prstGeom prst="rect">
            <a:avLst/>
          </a:prstGeom>
          <a:noFill/>
          <a:ln w="9525">
            <a:noFill/>
            <a:miter lim="800000"/>
            <a:headEnd/>
            <a:tailEnd/>
          </a:ln>
        </p:spPr>
        <p:txBody>
          <a:bodyPr>
            <a:spAutoFit/>
          </a:bodyPr>
          <a:lstStyle/>
          <a:p>
            <a:endParaRPr lang="cs-CZ" sz="1300" b="1">
              <a:cs typeface="Arial" charset="0"/>
            </a:endParaRPr>
          </a:p>
          <a:p>
            <a:r>
              <a:rPr lang="cs-CZ" sz="1300" b="1">
                <a:cs typeface="Arial" charset="0"/>
              </a:rPr>
              <a:t>obr: Nádoba bukovohrské kultury zalitá sintrem v jeskyni Domica. Foto: J. Beneš, www.upb.cas.cz</a:t>
            </a:r>
          </a:p>
        </p:txBody>
      </p:sp>
    </p:spTree>
  </p:cSld>
  <p:clrMapOvr>
    <a:masterClrMapping/>
  </p:clrMapOvr>
  <p:transition spd="med">
    <p:newsflash/>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Obdélník 3"/>
          <p:cNvSpPr>
            <a:spLocks noChangeArrowheads="1"/>
          </p:cNvSpPr>
          <p:nvPr/>
        </p:nvSpPr>
        <p:spPr bwMode="auto">
          <a:xfrm>
            <a:off x="468313" y="1268413"/>
            <a:ext cx="8261350" cy="3694112"/>
          </a:xfrm>
          <a:prstGeom prst="rect">
            <a:avLst/>
          </a:prstGeom>
          <a:noFill/>
          <a:ln w="9525">
            <a:noFill/>
            <a:miter lim="800000"/>
            <a:headEnd/>
            <a:tailEnd/>
          </a:ln>
        </p:spPr>
        <p:txBody>
          <a:bodyPr>
            <a:spAutoFit/>
          </a:bodyPr>
          <a:lstStyle/>
          <a:p>
            <a:r>
              <a:rPr lang="cs-CZ" b="1">
                <a:cs typeface="Arial" charset="0"/>
              </a:rPr>
              <a:t>Je to ještě o to podivnější, že lidé bukovohorské kultury vyhledávali zejména jeskyně s podzemními toky, takže velká voda je odtud nejednou vyhnala. Přitom domy stavět také uměli, jak o tom svědčí mnohá archeologická naleziště. Jednoduché přístřešky si ostatně stavěli i v podzemí. Ty, stejně jako ohniště, pozůstatky po úpravě potravy a další nálezy svědčí o tom, že rozhodně nešlo jen o krátkodobé pobyty. A nejde ani o onen příslovečný "návrat do jeskyň", kterým dnes v řeči symbolizujeme civilizační úpadek. Keramika bukovohorské kultury, stejně jako další dovednosti byla zcela na úrovni své doby a v lecčems ji i výrazně převyšovala.</a:t>
            </a:r>
          </a:p>
          <a:p>
            <a:r>
              <a:rPr lang="cs-CZ" b="1">
                <a:cs typeface="Arial" charset="0"/>
              </a:rPr>
              <a:t>Někteří archeologové proto soudí, že v podzemí se tehdy žilo jen v zimě, nebo že jeskyně obývala jen část populace, která tu těžila hlínu pro výrobu keramiky. Ani to však neodpovídá na všechny otázky.</a:t>
            </a:r>
          </a:p>
        </p:txBody>
      </p:sp>
    </p:spTree>
  </p:cSld>
  <p:clrMapOvr>
    <a:masterClrMapping/>
  </p:clrMapOvr>
  <p:transition spd="med">
    <p:newsflash/>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Obdélník 3"/>
          <p:cNvSpPr>
            <a:spLocks noChangeArrowheads="1"/>
          </p:cNvSpPr>
          <p:nvPr/>
        </p:nvSpPr>
        <p:spPr bwMode="auto">
          <a:xfrm>
            <a:off x="4427538" y="0"/>
            <a:ext cx="4716462" cy="6740525"/>
          </a:xfrm>
          <a:prstGeom prst="rect">
            <a:avLst/>
          </a:prstGeom>
          <a:noFill/>
          <a:ln w="9525">
            <a:noFill/>
            <a:miter lim="800000"/>
            <a:headEnd/>
            <a:tailEnd/>
          </a:ln>
        </p:spPr>
        <p:txBody>
          <a:bodyPr>
            <a:spAutoFit/>
          </a:bodyPr>
          <a:lstStyle/>
          <a:p>
            <a:endParaRPr lang="cs-CZ" b="1">
              <a:cs typeface="Arial" charset="0"/>
            </a:endParaRPr>
          </a:p>
          <a:p>
            <a:r>
              <a:rPr lang="cs-CZ" b="1">
                <a:cs typeface="Arial" charset="0"/>
              </a:rPr>
              <a:t>Ještě větší záhadu představují kresby v jeskyni Domica. Podobají se typické výzdobě bukovohorské keramiky - ale to, že se objevují hluboko v podzemí, patrně v posvátném prostoru sloužícím možná jakémusi kultu, naznačuje, že rozhodně nejde o nějakou samoúčelnou hříčku z rukou pravěkého předchůdce moderních kubistů. </a:t>
            </a:r>
          </a:p>
          <a:p>
            <a:r>
              <a:rPr lang="cs-CZ" b="1">
                <a:cs typeface="Arial" charset="0"/>
              </a:rPr>
              <a:t> </a:t>
            </a:r>
          </a:p>
          <a:p>
            <a:r>
              <a:rPr lang="cs-CZ" b="1">
                <a:cs typeface="Arial" charset="0"/>
              </a:rPr>
              <a:t> Někteří badatelé vycházejí z toho, že Posvátná chodba má profil nápadně připomínající ženské pohlavní orgány a soudí, že místo bylo zasvěceno kultu plodnosti. Tomu však příliš neodpovídají ostré nezaoblené tvary obrazců. Jiní v kresbách se značnou dávkou fantazie vidí býky, nebo lidské postavy - co však znamenaly doopravdy, to už se asi nikdy nedovíme.</a:t>
            </a:r>
          </a:p>
          <a:p>
            <a:r>
              <a:rPr lang="cs-CZ" b="1">
                <a:cs typeface="Arial" charset="0"/>
              </a:rPr>
              <a:t> </a:t>
            </a:r>
          </a:p>
          <a:p>
            <a:r>
              <a:rPr lang="cs-CZ" b="1">
                <a:cs typeface="Arial" charset="0"/>
              </a:rPr>
              <a:t>Jan A. Novák</a:t>
            </a:r>
          </a:p>
          <a:p>
            <a:r>
              <a:rPr lang="cs-CZ" b="1">
                <a:cs typeface="Arial" charset="0"/>
              </a:rPr>
              <a:t> </a:t>
            </a:r>
          </a:p>
        </p:txBody>
      </p:sp>
      <p:pic>
        <p:nvPicPr>
          <p:cNvPr id="23554" name="Picture 2" descr="domica"/>
          <p:cNvPicPr>
            <a:picLocks noChangeAspect="1" noChangeArrowheads="1"/>
          </p:cNvPicPr>
          <p:nvPr/>
        </p:nvPicPr>
        <p:blipFill>
          <a:blip r:embed="rId2"/>
          <a:srcRect/>
          <a:stretch>
            <a:fillRect/>
          </a:stretch>
        </p:blipFill>
        <p:spPr bwMode="auto">
          <a:xfrm>
            <a:off x="611188" y="620713"/>
            <a:ext cx="3009900" cy="4514850"/>
          </a:xfrm>
          <a:prstGeom prst="rect">
            <a:avLst/>
          </a:prstGeom>
          <a:noFill/>
          <a:ln w="9525">
            <a:noFill/>
            <a:miter lim="800000"/>
            <a:headEnd/>
            <a:tailEnd/>
          </a:ln>
        </p:spPr>
      </p:pic>
      <p:sp>
        <p:nvSpPr>
          <p:cNvPr id="23555" name="Obdélník 5"/>
          <p:cNvSpPr>
            <a:spLocks noChangeArrowheads="1"/>
          </p:cNvSpPr>
          <p:nvPr/>
        </p:nvSpPr>
        <p:spPr bwMode="auto">
          <a:xfrm>
            <a:off x="0" y="5300663"/>
            <a:ext cx="4321175" cy="893762"/>
          </a:xfrm>
          <a:prstGeom prst="rect">
            <a:avLst/>
          </a:prstGeom>
          <a:noFill/>
          <a:ln w="9525">
            <a:noFill/>
            <a:miter lim="800000"/>
            <a:headEnd/>
            <a:tailEnd/>
          </a:ln>
        </p:spPr>
        <p:txBody>
          <a:bodyPr>
            <a:spAutoFit/>
          </a:bodyPr>
          <a:lstStyle/>
          <a:p>
            <a:r>
              <a:rPr lang="cs-CZ" sz="1300" b="1">
                <a:latin typeface="Century Gothic" pitchFamily="34" charset="0"/>
              </a:rPr>
              <a:t>obr: Skalní útvar nedaleko kresby připomíná některým badatelům lůno ženy. Soudí proto, že obrazce souvisely s kultem ženské plodnosti. Foto: J. Beneš, www.upb.cas.cz</a:t>
            </a:r>
          </a:p>
        </p:txBody>
      </p:sp>
    </p:spTree>
  </p:cSld>
  <p:clrMapOvr>
    <a:masterClrMapping/>
  </p:clrMapOvr>
  <p:transition spd="med">
    <p:newsflash/>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Obdélník 3"/>
          <p:cNvSpPr>
            <a:spLocks noChangeArrowheads="1"/>
          </p:cNvSpPr>
          <p:nvPr/>
        </p:nvSpPr>
        <p:spPr bwMode="auto">
          <a:xfrm>
            <a:off x="611188" y="1196975"/>
            <a:ext cx="7885112" cy="1754188"/>
          </a:xfrm>
          <a:prstGeom prst="rect">
            <a:avLst/>
          </a:prstGeom>
          <a:noFill/>
          <a:ln w="9525">
            <a:noFill/>
            <a:miter lim="800000"/>
            <a:headEnd/>
            <a:tailEnd/>
          </a:ln>
        </p:spPr>
        <p:txBody>
          <a:bodyPr>
            <a:spAutoFit/>
          </a:bodyPr>
          <a:lstStyle/>
          <a:p>
            <a:r>
              <a:rPr lang="cs-CZ" b="1">
                <a:cs typeface="Arial" charset="0"/>
              </a:rPr>
              <a:t>ODKAZY:</a:t>
            </a:r>
          </a:p>
          <a:p>
            <a:r>
              <a:rPr lang="cs-CZ" b="1">
                <a:cs typeface="Arial" charset="0"/>
              </a:rPr>
              <a:t>Text je zkrácenou ukázkou z knihy Putovanie po najvačších záhadách Slovenska, kterou vydalo nakladatelství XYZ</a:t>
            </a:r>
          </a:p>
          <a:p>
            <a:r>
              <a:rPr lang="cs-CZ" b="1">
                <a:cs typeface="Arial" charset="0"/>
              </a:rPr>
              <a:t>Pokud se zajímáte o slovenské jeskyně a historii jejich objevování, velmi pěkně udělaný web je na této adrese: </a:t>
            </a:r>
            <a:r>
              <a:rPr lang="cs-CZ">
                <a:cs typeface="Arial" charset="0"/>
                <a:hlinkClick r:id="rId2"/>
              </a:rPr>
              <a:t>http://www.unesco.eu.sk/dedicstvo</a:t>
            </a:r>
            <a:endParaRPr lang="cs-CZ">
              <a:cs typeface="Arial" charset="0"/>
            </a:endParaRPr>
          </a:p>
        </p:txBody>
      </p:sp>
      <p:sp>
        <p:nvSpPr>
          <p:cNvPr id="24578" name="Obdélník 4"/>
          <p:cNvSpPr>
            <a:spLocks noChangeArrowheads="1"/>
          </p:cNvSpPr>
          <p:nvPr/>
        </p:nvSpPr>
        <p:spPr bwMode="auto">
          <a:xfrm>
            <a:off x="611188" y="3644900"/>
            <a:ext cx="7777162" cy="369888"/>
          </a:xfrm>
          <a:prstGeom prst="rect">
            <a:avLst/>
          </a:prstGeom>
          <a:noFill/>
          <a:ln w="9525">
            <a:noFill/>
            <a:miter lim="800000"/>
            <a:headEnd/>
            <a:tailEnd/>
          </a:ln>
        </p:spPr>
        <p:txBody>
          <a:bodyPr>
            <a:spAutoFit/>
          </a:bodyPr>
          <a:lstStyle/>
          <a:p>
            <a:r>
              <a:rPr lang="cs-CZ" sz="900">
                <a:cs typeface="Arial" charset="0"/>
              </a:rPr>
              <a:t>NOVÁK, Jan A.. Tajemná kresba v jeskyni Domica [online]. [cit. 21.6.2013]. Dostupný na WWW: http://www.novakoviny.eu/archiv/historie/235-tajemna-kresba-v-jeskyni-domica </a:t>
            </a:r>
          </a:p>
        </p:txBody>
      </p:sp>
    </p:spTree>
  </p:cSld>
  <p:clrMapOvr>
    <a:masterClrMapping/>
  </p:clrMapOvr>
  <p:transition spd="med">
    <p:newsflash/>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Obdélník 2"/>
          <p:cNvSpPr>
            <a:spLocks noChangeArrowheads="1"/>
          </p:cNvSpPr>
          <p:nvPr/>
        </p:nvSpPr>
        <p:spPr bwMode="auto">
          <a:xfrm>
            <a:off x="1476375" y="5373688"/>
            <a:ext cx="6048375" cy="646112"/>
          </a:xfrm>
          <a:prstGeom prst="rect">
            <a:avLst/>
          </a:prstGeom>
          <a:noFill/>
          <a:ln w="9525">
            <a:noFill/>
            <a:miter lim="800000"/>
            <a:headEnd/>
            <a:tailEnd/>
          </a:ln>
        </p:spPr>
        <p:txBody>
          <a:bodyPr>
            <a:spAutoFit/>
          </a:bodyPr>
          <a:lstStyle/>
          <a:p>
            <a:r>
              <a:rPr lang="cs-CZ" sz="900" i="1">
                <a:latin typeface="Century Gothic" pitchFamily="34" charset="0"/>
              </a:rPr>
              <a:t>Výsledná citace:</a:t>
            </a:r>
            <a:endParaRPr lang="cs-CZ" sz="900">
              <a:latin typeface="Century Gothic" pitchFamily="34" charset="0"/>
            </a:endParaRPr>
          </a:p>
          <a:p>
            <a:r>
              <a:rPr lang="cs-CZ" sz="900">
                <a:latin typeface="Century Gothic" pitchFamily="34" charset="0"/>
              </a:rPr>
              <a:t>AUTOR NEUVEDEN. </a:t>
            </a:r>
            <a:r>
              <a:rPr lang="cs-CZ" sz="900" i="1">
                <a:latin typeface="Century Gothic" pitchFamily="34" charset="0"/>
              </a:rPr>
              <a:t>Jelen</a:t>
            </a:r>
            <a:r>
              <a:rPr lang="cs-CZ" sz="900">
                <a:latin typeface="Century Gothic" pitchFamily="34" charset="0"/>
              </a:rPr>
              <a:t> [online]. [cit. 26.6.2013]. Dostupný na WWW: http://pixabay.com/cs/b%C3%ADl%C3%A9-sledoval-jelen-zv%C3%AD%C5%99e-p%C5%99%C3%ADroda-139715/ </a:t>
            </a:r>
          </a:p>
        </p:txBody>
      </p:sp>
      <p:pic>
        <p:nvPicPr>
          <p:cNvPr id="25602" name="Picture 2" descr="Bílé Sledoval, Jelen, Zví&amp;rcaron;e, P&amp;rcaron;íroda, Mimo, Venkov"/>
          <p:cNvPicPr>
            <a:picLocks noChangeAspect="1" noChangeArrowheads="1"/>
          </p:cNvPicPr>
          <p:nvPr/>
        </p:nvPicPr>
        <p:blipFill>
          <a:blip r:embed="rId2"/>
          <a:srcRect/>
          <a:stretch>
            <a:fillRect/>
          </a:stretch>
        </p:blipFill>
        <p:spPr bwMode="auto">
          <a:xfrm>
            <a:off x="1476375" y="549275"/>
            <a:ext cx="6096000" cy="4629150"/>
          </a:xfrm>
          <a:prstGeom prst="rect">
            <a:avLst/>
          </a:prstGeom>
          <a:noFill/>
          <a:ln w="9525">
            <a:noFill/>
            <a:miter lim="800000"/>
            <a:headEnd/>
            <a:tailEnd/>
          </a:ln>
        </p:spPr>
      </p:pic>
    </p:spTree>
  </p:cSld>
  <p:clrMapOvr>
    <a:masterClrMapping/>
  </p:clrMapOvr>
  <p:transition spd="med">
    <p:newsflash/>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Nadpis 1"/>
          <p:cNvSpPr>
            <a:spLocks noGrp="1"/>
          </p:cNvSpPr>
          <p:nvPr>
            <p:ph type="title"/>
          </p:nvPr>
        </p:nvSpPr>
        <p:spPr>
          <a:xfrm>
            <a:off x="457200" y="267494"/>
            <a:ext cx="5410944" cy="857250"/>
          </a:xfrm>
          <a:solidFill>
            <a:srgbClr val="FFFFCC"/>
          </a:solidFill>
          <a:ln>
            <a:solidFill>
              <a:srgbClr val="FFFFCC"/>
            </a:solidFill>
          </a:ln>
        </p:spPr>
        <p:txBody>
          <a:bodyPr>
            <a:normAutofit fontScale="90000"/>
          </a:bodyPr>
          <a:lstStyle/>
          <a:p>
            <a:pPr marL="484632" indent="0" algn="ctr" fontAlgn="auto">
              <a:spcAft>
                <a:spcPts val="0"/>
              </a:spcAft>
              <a:defRPr/>
            </a:pPr>
            <a:r>
              <a:rPr lang="cs-CZ" sz="1600" dirty="0">
                <a:solidFill>
                  <a:srgbClr val="FFFF00"/>
                </a:solidFill>
                <a:effectLst/>
              </a:rPr>
              <a:t>Nástěnné malby z jeskyně v </a:t>
            </a:r>
            <a:r>
              <a:rPr lang="cs-CZ" sz="1600" dirty="0">
                <a:solidFill>
                  <a:srgbClr val="FFFF00"/>
                </a:solidFill>
                <a:effectLst/>
                <a:hlinkClick r:id="rId2" action="ppaction://hlinkfile" tooltip="Lascaux"/>
              </a:rPr>
              <a:t>Lascaux</a:t>
            </a:r>
            <a:r>
              <a:rPr lang="cs-CZ" sz="1600" dirty="0">
                <a:solidFill>
                  <a:srgbClr val="FFFF00"/>
                </a:solidFill>
                <a:effectLst/>
              </a:rPr>
              <a:t> </a:t>
            </a:r>
            <a:r>
              <a:rPr lang="cs-CZ" sz="1600" dirty="0" smtClean="0">
                <a:solidFill>
                  <a:srgbClr val="FFFF00"/>
                </a:solidFill>
                <a:effectLst/>
              </a:rPr>
              <a:t> pocházející </a:t>
            </a:r>
            <a:r>
              <a:rPr lang="cs-CZ" sz="1600" dirty="0">
                <a:solidFill>
                  <a:srgbClr val="FFFF00"/>
                </a:solidFill>
                <a:effectLst/>
              </a:rPr>
              <a:t>z doby </a:t>
            </a:r>
            <a:r>
              <a:rPr lang="cs-CZ" sz="1600" dirty="0" smtClean="0">
                <a:solidFill>
                  <a:srgbClr val="FFFF00"/>
                </a:solidFill>
                <a:effectLst/>
              </a:rPr>
              <a:t>kolem</a:t>
            </a:r>
            <a:br>
              <a:rPr lang="cs-CZ" sz="1600" dirty="0" smtClean="0">
                <a:solidFill>
                  <a:srgbClr val="FFFF00"/>
                </a:solidFill>
                <a:effectLst/>
              </a:rPr>
            </a:br>
            <a:r>
              <a:rPr lang="cs-CZ" sz="1600" dirty="0" smtClean="0">
                <a:solidFill>
                  <a:srgbClr val="FFFF00"/>
                </a:solidFill>
                <a:effectLst/>
              </a:rPr>
              <a:t> </a:t>
            </a:r>
            <a:r>
              <a:rPr lang="cs-CZ" sz="1600" dirty="0">
                <a:solidFill>
                  <a:srgbClr val="FFFF00"/>
                </a:solidFill>
                <a:effectLst/>
              </a:rPr>
              <a:t>roku 15 </a:t>
            </a:r>
            <a:r>
              <a:rPr lang="cs-CZ" sz="1600" dirty="0" smtClean="0">
                <a:solidFill>
                  <a:srgbClr val="FFFF00"/>
                </a:solidFill>
                <a:effectLst/>
              </a:rPr>
              <a:t>000 př.n.l.                                                                                                                                                                                                                                 obrázek – zdroj – </a:t>
            </a:r>
            <a:endParaRPr lang="cs-CZ" sz="1600" dirty="0">
              <a:solidFill>
                <a:srgbClr val="FFFF00"/>
              </a:solidFill>
            </a:endParaRPr>
          </a:p>
        </p:txBody>
      </p:sp>
      <p:pic>
        <p:nvPicPr>
          <p:cNvPr id="26626" name="Picture 2" descr="C:\Documents and Settings\ucitel\Plocha\Lascaux_painting.jpg"/>
          <p:cNvPicPr>
            <a:picLocks noGrp="1" noChangeAspect="1" noChangeArrowheads="1"/>
          </p:cNvPicPr>
          <p:nvPr>
            <p:ph idx="1"/>
          </p:nvPr>
        </p:nvPicPr>
        <p:blipFill>
          <a:blip r:embed="rId3"/>
          <a:srcRect/>
          <a:stretch>
            <a:fillRect/>
          </a:stretch>
        </p:blipFill>
        <p:spPr>
          <a:xfrm>
            <a:off x="468313" y="1196975"/>
            <a:ext cx="8280400" cy="5427663"/>
          </a:xfrm>
        </p:spPr>
      </p:pic>
      <p:sp>
        <p:nvSpPr>
          <p:cNvPr id="26627" name="Obdélník 5"/>
          <p:cNvSpPr>
            <a:spLocks noChangeArrowheads="1"/>
          </p:cNvSpPr>
          <p:nvPr/>
        </p:nvSpPr>
        <p:spPr bwMode="auto">
          <a:xfrm>
            <a:off x="5940425" y="188913"/>
            <a:ext cx="3203575" cy="646112"/>
          </a:xfrm>
          <a:prstGeom prst="rect">
            <a:avLst/>
          </a:prstGeom>
          <a:noFill/>
          <a:ln w="9525">
            <a:noFill/>
            <a:miter lim="800000"/>
            <a:headEnd/>
            <a:tailEnd/>
          </a:ln>
        </p:spPr>
        <p:txBody>
          <a:bodyPr>
            <a:spAutoFit/>
          </a:bodyPr>
          <a:lstStyle/>
          <a:p>
            <a:r>
              <a:rPr lang="cs-CZ" sz="900">
                <a:latin typeface="Century Gothic" pitchFamily="34" charset="0"/>
              </a:rPr>
              <a:t>PROF SAXX. </a:t>
            </a:r>
            <a:r>
              <a:rPr lang="cs-CZ" sz="900" i="1">
                <a:latin typeface="Century Gothic" pitchFamily="34" charset="0"/>
              </a:rPr>
              <a:t>Photography of Lascaux animal painting</a:t>
            </a:r>
            <a:r>
              <a:rPr lang="cs-CZ" sz="900">
                <a:latin typeface="Century Gothic" pitchFamily="34" charset="0"/>
              </a:rPr>
              <a:t> [online]. [cit. 15.5.2013]. Dostupný na WWW: http://commons.wikimedia.org/wiki/File:Lascaux_painting.jpg </a:t>
            </a:r>
          </a:p>
        </p:txBody>
      </p:sp>
    </p:spTree>
  </p:cSld>
  <p:clrMapOvr>
    <a:masterClrMapping/>
  </p:clrMapOvr>
  <p:transition spd="med">
    <p:newsflash/>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Zástupný symbol pro obsah 2"/>
          <p:cNvSpPr>
            <a:spLocks noGrp="1"/>
          </p:cNvSpPr>
          <p:nvPr>
            <p:ph idx="1"/>
          </p:nvPr>
        </p:nvSpPr>
        <p:spPr>
          <a:xfrm>
            <a:off x="539750" y="1268413"/>
            <a:ext cx="8229600" cy="5040312"/>
          </a:xfrm>
        </p:spPr>
        <p:txBody>
          <a:bodyPr>
            <a:noAutofit/>
          </a:bodyPr>
          <a:lstStyle/>
          <a:p>
            <a:pPr marL="64008" indent="0" fontAlgn="auto">
              <a:spcAft>
                <a:spcPts val="0"/>
              </a:spcAft>
              <a:buFont typeface="Wingdings 2"/>
              <a:buNone/>
              <a:defRPr/>
            </a:pPr>
            <a:r>
              <a:rPr lang="cs-CZ" sz="2000" dirty="0" smtClean="0"/>
              <a:t>                      </a:t>
            </a:r>
            <a:endParaRPr lang="cs-CZ" sz="2000" dirty="0"/>
          </a:p>
          <a:p>
            <a:pPr marL="64008" indent="0" fontAlgn="auto">
              <a:spcAft>
                <a:spcPts val="0"/>
              </a:spcAft>
              <a:buFont typeface="Wingdings 2"/>
              <a:buNone/>
              <a:defRPr/>
            </a:pPr>
            <a:r>
              <a:rPr lang="cs-CZ" sz="2000" b="1" dirty="0" smtClean="0">
                <a:solidFill>
                  <a:srgbClr val="FF0000"/>
                </a:solidFill>
                <a:effectLst>
                  <a:outerShdw blurRad="38100" dist="38100" dir="2700000" algn="tl">
                    <a:srgbClr val="000000">
                      <a:alpha val="43137"/>
                    </a:srgbClr>
                  </a:outerShdw>
                </a:effectLst>
              </a:rPr>
              <a:t>                                        </a:t>
            </a:r>
            <a:r>
              <a:rPr lang="cs-CZ" sz="2000" b="1" dirty="0" smtClean="0">
                <a:solidFill>
                  <a:srgbClr val="FF00FF"/>
                </a:solidFill>
                <a:effectLst>
                  <a:outerShdw blurRad="38100" dist="38100" dir="2700000" algn="tl">
                    <a:srgbClr val="000000">
                      <a:alpha val="43137"/>
                    </a:srgbClr>
                  </a:outerShdw>
                </a:effectLst>
              </a:rPr>
              <a:t>2</a:t>
            </a:r>
            <a:r>
              <a:rPr lang="cs-CZ" sz="2000" b="1" dirty="0">
                <a:solidFill>
                  <a:srgbClr val="FF00FF"/>
                </a:solidFill>
                <a:effectLst>
                  <a:outerShdw blurRad="38100" dist="38100" dir="2700000" algn="tl">
                    <a:srgbClr val="000000">
                      <a:alpha val="43137"/>
                    </a:srgbClr>
                  </a:outerShdw>
                </a:effectLst>
              </a:rPr>
              <a:t>. Mezolit   </a:t>
            </a:r>
            <a:r>
              <a:rPr lang="cs-CZ" sz="2000" b="1" dirty="0">
                <a:solidFill>
                  <a:srgbClr val="FF33CC"/>
                </a:solidFill>
                <a:effectLst>
                  <a:outerShdw blurRad="38100" dist="38100" dir="2700000" algn="tl">
                    <a:srgbClr val="000000">
                      <a:alpha val="43137"/>
                    </a:srgbClr>
                  </a:outerShdw>
                </a:effectLst>
              </a:rPr>
              <a:t> </a:t>
            </a:r>
            <a:r>
              <a:rPr lang="cs-CZ" sz="2000" b="1" dirty="0"/>
              <a:t> </a:t>
            </a:r>
            <a:r>
              <a:rPr lang="cs-CZ" sz="2000" b="1" dirty="0" smtClean="0"/>
              <a:t> </a:t>
            </a:r>
            <a:r>
              <a:rPr lang="cs-CZ" sz="2000" b="1" dirty="0"/>
              <a:t>( 8 000 – 6 000 let př. n. l.)</a:t>
            </a:r>
          </a:p>
          <a:p>
            <a:pPr marL="64008" indent="0" fontAlgn="auto">
              <a:spcAft>
                <a:spcPts val="0"/>
              </a:spcAft>
              <a:buFont typeface="Wingdings 2"/>
              <a:buNone/>
              <a:defRPr/>
            </a:pPr>
            <a:r>
              <a:rPr lang="cs-CZ" sz="2000" b="1" dirty="0" smtClean="0"/>
              <a:t>                                         </a:t>
            </a:r>
            <a:r>
              <a:rPr lang="cs-CZ" sz="2000" b="1" dirty="0" smtClean="0">
                <a:solidFill>
                  <a:srgbClr val="FF00FF"/>
                </a:solidFill>
                <a:effectLst>
                  <a:outerShdw blurRad="38100" dist="38100" dir="2700000" algn="tl">
                    <a:srgbClr val="000000">
                      <a:alpha val="43137"/>
                    </a:srgbClr>
                  </a:outerShdw>
                </a:effectLst>
              </a:rPr>
              <a:t>3</a:t>
            </a:r>
            <a:r>
              <a:rPr lang="cs-CZ" sz="2000" b="1" dirty="0">
                <a:solidFill>
                  <a:srgbClr val="FF00FF"/>
                </a:solidFill>
                <a:effectLst>
                  <a:outerShdw blurRad="38100" dist="38100" dir="2700000" algn="tl">
                    <a:srgbClr val="000000">
                      <a:alpha val="43137"/>
                    </a:srgbClr>
                  </a:outerShdw>
                </a:effectLst>
              </a:rPr>
              <a:t>. Neolit </a:t>
            </a:r>
            <a:r>
              <a:rPr lang="cs-CZ" sz="2000" b="1" dirty="0" smtClean="0">
                <a:solidFill>
                  <a:srgbClr val="FF00FF"/>
                </a:solidFill>
                <a:effectLst>
                  <a:outerShdw blurRad="38100" dist="38100" dir="2700000" algn="tl">
                    <a:srgbClr val="000000">
                      <a:alpha val="43137"/>
                    </a:srgbClr>
                  </a:outerShdw>
                </a:effectLst>
              </a:rPr>
              <a:t>       </a:t>
            </a:r>
            <a:r>
              <a:rPr lang="cs-CZ" sz="2000" b="1" dirty="0"/>
              <a:t>( 6 000 – 3 000 let př. n. l.)</a:t>
            </a:r>
          </a:p>
          <a:p>
            <a:pPr marL="64008" indent="0" fontAlgn="auto">
              <a:spcAft>
                <a:spcPts val="0"/>
              </a:spcAft>
              <a:buFont typeface="Wingdings 2"/>
              <a:buNone/>
              <a:defRPr/>
            </a:pPr>
            <a:r>
              <a:rPr lang="cs-CZ" sz="2000" b="1" dirty="0" smtClean="0"/>
              <a:t>                                         </a:t>
            </a:r>
            <a:r>
              <a:rPr lang="cs-CZ" sz="2000" b="1" dirty="0" smtClean="0">
                <a:solidFill>
                  <a:srgbClr val="FF00FF"/>
                </a:solidFill>
                <a:effectLst>
                  <a:outerShdw blurRad="38100" dist="38100" dir="2700000" algn="tl">
                    <a:srgbClr val="000000">
                      <a:alpha val="43137"/>
                    </a:srgbClr>
                  </a:outerShdw>
                </a:effectLst>
              </a:rPr>
              <a:t>4. </a:t>
            </a:r>
            <a:r>
              <a:rPr lang="cs-CZ" sz="2000" b="1" dirty="0">
                <a:solidFill>
                  <a:srgbClr val="FF00FF"/>
                </a:solidFill>
                <a:effectLst>
                  <a:outerShdw blurRad="38100" dist="38100" dir="2700000" algn="tl">
                    <a:srgbClr val="000000">
                      <a:alpha val="43137"/>
                    </a:srgbClr>
                  </a:outerShdw>
                </a:effectLst>
              </a:rPr>
              <a:t>Eneolit  </a:t>
            </a:r>
            <a:r>
              <a:rPr lang="cs-CZ" sz="2000" b="1" dirty="0" smtClean="0"/>
              <a:t>     </a:t>
            </a:r>
            <a:r>
              <a:rPr lang="cs-CZ" sz="2000" b="1" dirty="0"/>
              <a:t>(3 000 – 2 000 let př. n. l</a:t>
            </a:r>
            <a:r>
              <a:rPr lang="cs-CZ" sz="2000" b="1" dirty="0" smtClean="0"/>
              <a:t>.)</a:t>
            </a:r>
          </a:p>
          <a:p>
            <a:pPr marL="448056" indent="-384048" fontAlgn="auto">
              <a:spcAft>
                <a:spcPts val="0"/>
              </a:spcAft>
              <a:buFont typeface="Wingdings 2"/>
              <a:buChar char=""/>
              <a:defRPr/>
            </a:pPr>
            <a:endParaRPr lang="cs-CZ" sz="2000" b="1" dirty="0"/>
          </a:p>
          <a:p>
            <a:pPr marL="64008" indent="0" fontAlgn="auto">
              <a:spcAft>
                <a:spcPts val="0"/>
              </a:spcAft>
              <a:buFont typeface="Wingdings 2"/>
              <a:buNone/>
              <a:defRPr/>
            </a:pPr>
            <a:r>
              <a:rPr lang="cs-CZ" sz="2000" b="1" dirty="0"/>
              <a:t> </a:t>
            </a:r>
          </a:p>
          <a:p>
            <a:pPr marL="448056" indent="-384048" fontAlgn="auto">
              <a:spcAft>
                <a:spcPts val="0"/>
              </a:spcAft>
              <a:buFont typeface="Wingdings 2"/>
              <a:buChar char=""/>
              <a:defRPr/>
            </a:pPr>
            <a:r>
              <a:rPr lang="cs-CZ" sz="2000" b="1" dirty="0">
                <a:solidFill>
                  <a:schemeClr val="accent2"/>
                </a:solidFill>
                <a:effectLst>
                  <a:outerShdw blurRad="38100" dist="38100" dir="2700000" algn="tl">
                    <a:srgbClr val="000000">
                      <a:alpha val="43137"/>
                    </a:srgbClr>
                  </a:outerShdw>
                </a:effectLst>
              </a:rPr>
              <a:t>DOBA </a:t>
            </a:r>
            <a:r>
              <a:rPr lang="cs-CZ" sz="2000" b="1" dirty="0" smtClean="0">
                <a:solidFill>
                  <a:schemeClr val="accent2"/>
                </a:solidFill>
                <a:effectLst>
                  <a:outerShdw blurRad="38100" dist="38100" dir="2700000" algn="tl">
                    <a:srgbClr val="000000">
                      <a:alpha val="43137"/>
                    </a:srgbClr>
                  </a:outerShdw>
                </a:effectLst>
              </a:rPr>
              <a:t>BRONZOVÁ</a:t>
            </a:r>
            <a:r>
              <a:rPr lang="cs-CZ" sz="2000" b="1" dirty="0" smtClean="0">
                <a:effectLst>
                  <a:outerShdw blurRad="38100" dist="38100" dir="2700000" algn="tl">
                    <a:srgbClr val="000000">
                      <a:alpha val="43137"/>
                    </a:srgbClr>
                  </a:outerShdw>
                </a:effectLst>
              </a:rPr>
              <a:t>          </a:t>
            </a:r>
            <a:r>
              <a:rPr lang="cs-CZ" sz="2000" b="1" dirty="0"/>
              <a:t>( 2 000 – 750 let př. n. l.)</a:t>
            </a:r>
          </a:p>
          <a:p>
            <a:pPr marL="64008" indent="0" fontAlgn="auto">
              <a:spcAft>
                <a:spcPts val="0"/>
              </a:spcAft>
              <a:buFont typeface="Wingdings 2"/>
              <a:buNone/>
              <a:defRPr/>
            </a:pPr>
            <a:r>
              <a:rPr lang="cs-CZ" sz="2000" b="1" dirty="0"/>
              <a:t> </a:t>
            </a:r>
          </a:p>
          <a:p>
            <a:pPr marL="448056" indent="-384048" fontAlgn="auto">
              <a:spcAft>
                <a:spcPts val="0"/>
              </a:spcAft>
              <a:buFont typeface="Wingdings 2"/>
              <a:buChar char=""/>
              <a:defRPr/>
            </a:pPr>
            <a:r>
              <a:rPr lang="cs-CZ" sz="2000" b="1" dirty="0">
                <a:solidFill>
                  <a:schemeClr val="accent2"/>
                </a:solidFill>
                <a:effectLst>
                  <a:outerShdw blurRad="38100" dist="38100" dir="2700000" algn="tl">
                    <a:srgbClr val="000000">
                      <a:alpha val="43137"/>
                    </a:srgbClr>
                  </a:outerShdw>
                </a:effectLst>
              </a:rPr>
              <a:t>DOBA </a:t>
            </a:r>
            <a:r>
              <a:rPr lang="cs-CZ" sz="2000" b="1" dirty="0" smtClean="0">
                <a:solidFill>
                  <a:schemeClr val="accent2"/>
                </a:solidFill>
                <a:effectLst>
                  <a:outerShdw blurRad="38100" dist="38100" dir="2700000" algn="tl">
                    <a:srgbClr val="000000">
                      <a:alpha val="43137"/>
                    </a:srgbClr>
                  </a:outerShdw>
                </a:effectLst>
              </a:rPr>
              <a:t>ŽELEZNÁ                </a:t>
            </a:r>
            <a:r>
              <a:rPr lang="cs-CZ" sz="2000" b="1" dirty="0"/>
              <a:t>( 750 – 0 př. n. l.)</a:t>
            </a:r>
          </a:p>
          <a:p>
            <a:pPr marL="64008" indent="0" fontAlgn="auto">
              <a:spcAft>
                <a:spcPts val="0"/>
              </a:spcAft>
              <a:buFont typeface="Wingdings 2"/>
              <a:buNone/>
              <a:defRPr/>
            </a:pPr>
            <a:r>
              <a:rPr lang="cs-CZ" sz="2000" b="1" dirty="0"/>
              <a:t> </a:t>
            </a:r>
          </a:p>
        </p:txBody>
      </p:sp>
    </p:spTree>
  </p:cSld>
  <p:clrMapOvr>
    <a:masterClrMapping/>
  </p:clrMapOvr>
  <p:transition spd="med">
    <p:newsflash/>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8673" name="Picture 2" descr="C:\Documents and Settings\ucitel\Plocha\Nová složka (3)\Záloha_Paleolit - lineární kresba zvířat - dekorace - příloha č.jpg"/>
          <p:cNvPicPr>
            <a:picLocks noChangeAspect="1" noChangeArrowheads="1"/>
          </p:cNvPicPr>
          <p:nvPr/>
        </p:nvPicPr>
        <p:blipFill>
          <a:blip r:embed="rId2"/>
          <a:srcRect/>
          <a:stretch>
            <a:fillRect/>
          </a:stretch>
        </p:blipFill>
        <p:spPr bwMode="auto">
          <a:xfrm>
            <a:off x="2400300" y="115888"/>
            <a:ext cx="4403725" cy="6232525"/>
          </a:xfrm>
          <a:prstGeom prst="rect">
            <a:avLst/>
          </a:prstGeom>
          <a:noFill/>
          <a:ln w="9525">
            <a:noFill/>
            <a:miter lim="800000"/>
            <a:headEnd/>
            <a:tailEnd/>
          </a:ln>
        </p:spPr>
      </p:pic>
      <p:sp>
        <p:nvSpPr>
          <p:cNvPr id="28674" name="Obdélník 2"/>
          <p:cNvSpPr>
            <a:spLocks noChangeArrowheads="1"/>
          </p:cNvSpPr>
          <p:nvPr/>
        </p:nvSpPr>
        <p:spPr bwMode="auto">
          <a:xfrm>
            <a:off x="1331913" y="6350000"/>
            <a:ext cx="7200900" cy="508000"/>
          </a:xfrm>
          <a:prstGeom prst="rect">
            <a:avLst/>
          </a:prstGeom>
          <a:noFill/>
          <a:ln w="9525">
            <a:noFill/>
            <a:miter lim="800000"/>
            <a:headEnd/>
            <a:tailEnd/>
          </a:ln>
        </p:spPr>
        <p:txBody>
          <a:bodyPr>
            <a:spAutoFit/>
          </a:bodyPr>
          <a:lstStyle/>
          <a:p>
            <a:r>
              <a:rPr lang="pt-BR" sz="900">
                <a:latin typeface="Century Gothic" pitchFamily="34" charset="0"/>
              </a:rPr>
              <a:t>AUTOR NEUVEDEN. </a:t>
            </a:r>
            <a:r>
              <a:rPr lang="pt-BR" sz="900" i="1">
                <a:latin typeface="Century Gothic" pitchFamily="34" charset="0"/>
              </a:rPr>
              <a:t>zvířata</a:t>
            </a:r>
            <a:r>
              <a:rPr lang="pt-BR" sz="900">
                <a:latin typeface="Century Gothic" pitchFamily="34" charset="0"/>
              </a:rPr>
              <a:t> [online]. [cit. 21.6.2013]. Dostupný na WWW: http://www.google.cz/search?q=zv%C3%AD%C5%99ata&amp;tbm=isch&amp;tbo=u&amp;source=univ&amp;sa=X&amp;ei=4qLEUeigLoLnOuKIgKAK&amp;sqi=2&amp;ved=0CCwQsAQ&amp;biw=1280&amp;bih=638 </a:t>
            </a:r>
            <a:endParaRPr lang="cs-CZ" sz="900">
              <a:latin typeface="Century Gothic" pitchFamily="34" charset="0"/>
            </a:endParaRPr>
          </a:p>
        </p:txBody>
      </p:sp>
    </p:spTree>
  </p:cSld>
  <p:clrMapOvr>
    <a:masterClrMapping/>
  </p:clrMapOvr>
  <p:transition spd="med">
    <p:newsflash/>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30" name="Picture 6" descr="C:\Documents and Settings\ucitel\Plocha\S7.jpg"/>
          <p:cNvPicPr>
            <a:picLocks noChangeAspect="1" noChangeArrowheads="1"/>
          </p:cNvPicPr>
          <p:nvPr/>
        </p:nvPicPr>
        <p:blipFill>
          <a:blip r:embed="rId2" cstate="print">
            <a:duotone>
              <a:schemeClr val="accent1">
                <a:shade val="45000"/>
                <a:satMod val="135000"/>
              </a:schemeClr>
              <a:prstClr val="white"/>
            </a:duotone>
          </a:blip>
          <a:srcRect/>
          <a:stretch>
            <a:fillRect/>
          </a:stretch>
        </p:blipFill>
        <p:spPr bwMode="auto">
          <a:xfrm>
            <a:off x="2483768" y="1412776"/>
            <a:ext cx="4136779" cy="3941911"/>
          </a:xfrm>
          <a:prstGeom prst="rect">
            <a:avLst/>
          </a:prstGeom>
          <a:noFill/>
          <a:ln>
            <a:noFill/>
          </a:ln>
          <a:effectLst>
            <a:glow rad="228600">
              <a:schemeClr val="accent1">
                <a:satMod val="175000"/>
                <a:alpha val="40000"/>
              </a:schemeClr>
            </a:glow>
            <a:outerShdw blurRad="184150" dist="241300" dir="11520000" sx="110000" sy="110000" algn="ctr">
              <a:srgbClr val="000000">
                <a:alpha val="18000"/>
              </a:srgbClr>
            </a:outerShdw>
          </a:effectLst>
          <a:scene3d>
            <a:camera prst="perspectiveFront" fov="5100000">
              <a:rot lat="0" lon="2100000" rev="0"/>
            </a:camera>
            <a:lightRig rig="flood" dir="t">
              <a:rot lat="0" lon="0" rev="13800000"/>
            </a:lightRig>
          </a:scene3d>
          <a:sp3d extrusionH="107950" prstMaterial="plastic">
            <a:bevelT w="82550" h="63500" prst="divot"/>
            <a:bevelB/>
          </a:sp3d>
        </p:spPr>
      </p:pic>
      <p:sp>
        <p:nvSpPr>
          <p:cNvPr id="4" name="Obdélník 3"/>
          <p:cNvSpPr/>
          <p:nvPr/>
        </p:nvSpPr>
        <p:spPr>
          <a:xfrm>
            <a:off x="251520" y="2204864"/>
            <a:ext cx="8640960" cy="3046988"/>
          </a:xfrm>
          <a:prstGeom prst="rect">
            <a:avLst/>
          </a:prstGeom>
          <a:effectLst>
            <a:innerShdw blurRad="114300">
              <a:prstClr val="black"/>
            </a:innerShdw>
          </a:effectLst>
        </p:spPr>
        <p:txBody>
          <a:bodyPr>
            <a:spAutoFit/>
          </a:bodyPr>
          <a:lstStyle/>
          <a:p>
            <a:pPr algn="ctr" fontAlgn="auto">
              <a:spcBef>
                <a:spcPts val="0"/>
              </a:spcBef>
              <a:spcAft>
                <a:spcPts val="0"/>
              </a:spcAft>
              <a:defRPr/>
            </a:pPr>
            <a:r>
              <a:rPr lang="cs-CZ" sz="2400" b="1" dirty="0">
                <a:solidFill>
                  <a:schemeClr val="accent5">
                    <a:lumMod val="75000"/>
                  </a:schemeClr>
                </a:solidFill>
                <a:effectLst>
                  <a:outerShdw blurRad="38100" dist="38100" dir="2700000" algn="tl">
                    <a:srgbClr val="000000">
                      <a:alpha val="43137"/>
                    </a:srgbClr>
                  </a:outerShdw>
                </a:effectLst>
                <a:latin typeface="+mn-lt"/>
              </a:rPr>
              <a:t>Ve výukovém materiálu byly použity fotografie a obrázky – /zdroj uveden pod kopiemi/, přednášky dějin umění – </a:t>
            </a:r>
          </a:p>
          <a:p>
            <a:pPr algn="ctr" fontAlgn="auto">
              <a:spcBef>
                <a:spcPts val="0"/>
              </a:spcBef>
              <a:spcAft>
                <a:spcPts val="0"/>
              </a:spcAft>
              <a:defRPr/>
            </a:pPr>
            <a:r>
              <a:rPr lang="cs-CZ" sz="2400" b="1" dirty="0">
                <a:solidFill>
                  <a:schemeClr val="accent5">
                    <a:lumMod val="75000"/>
                  </a:schemeClr>
                </a:solidFill>
                <a:effectLst>
                  <a:outerShdw blurRad="38100" dist="38100" dir="2700000" algn="tl">
                    <a:srgbClr val="000000">
                      <a:alpha val="43137"/>
                    </a:srgbClr>
                  </a:outerShdw>
                </a:effectLst>
                <a:latin typeface="+mn-lt"/>
              </a:rPr>
              <a:t>z vlastních zdrojů, bylo čerpáno z knihy Dějiny umění Aloise Bauera - bez přímé citace a texty z Bible. Výukové listy byly zhotoveny autorsky v grafickém programu.  </a:t>
            </a:r>
          </a:p>
          <a:p>
            <a:pPr algn="ctr" fontAlgn="auto">
              <a:spcBef>
                <a:spcPts val="0"/>
              </a:spcBef>
              <a:spcAft>
                <a:spcPts val="0"/>
              </a:spcAft>
              <a:defRPr/>
            </a:pPr>
            <a:r>
              <a:rPr lang="cs-CZ" sz="2400" b="1" dirty="0">
                <a:solidFill>
                  <a:schemeClr val="accent5">
                    <a:lumMod val="75000"/>
                  </a:schemeClr>
                </a:solidFill>
                <a:effectLst>
                  <a:outerShdw blurRad="38100" dist="38100" dir="2700000" algn="tl">
                    <a:srgbClr val="000000">
                      <a:alpha val="43137"/>
                    </a:srgbClr>
                  </a:outerShdw>
                </a:effectLst>
                <a:latin typeface="+mn-lt"/>
              </a:rPr>
              <a:t>  </a:t>
            </a:r>
            <a:endParaRPr lang="cs-CZ" sz="2400" b="1" dirty="0">
              <a:solidFill>
                <a:schemeClr val="accent5">
                  <a:lumMod val="75000"/>
                </a:schemeClr>
              </a:solidFill>
              <a:effectLst>
                <a:outerShdw blurRad="38100" dist="38100" dir="2700000" algn="tl">
                  <a:srgbClr val="000000">
                    <a:alpha val="43137"/>
                  </a:srgbClr>
                </a:outerShdw>
              </a:effectLst>
              <a:latin typeface="+mn-lt"/>
            </a:endParaRPr>
          </a:p>
        </p:txBody>
      </p:sp>
    </p:spTree>
  </p:cSld>
  <p:clrMapOvr>
    <a:masterClrMapping/>
  </p:clrMapOvr>
  <p:transition spd="med" advClick="0">
    <p:newsflash/>
  </p:transition>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Talent">
  <a:themeElements>
    <a:clrScheme name="Talent">
      <a:dk1>
        <a:sysClr val="windowText" lastClr="000000"/>
      </a:dk1>
      <a:lt1>
        <a:sysClr val="window" lastClr="FFFFFF"/>
      </a:lt1>
      <a:dk2>
        <a:srgbClr val="666666"/>
      </a:dk2>
      <a:lt2>
        <a:srgbClr val="D2D2D2"/>
      </a:lt2>
      <a:accent1>
        <a:srgbClr val="FF388C"/>
      </a:accent1>
      <a:accent2>
        <a:srgbClr val="E40059"/>
      </a:accent2>
      <a:accent3>
        <a:srgbClr val="9C007F"/>
      </a:accent3>
      <a:accent4>
        <a:srgbClr val="68007F"/>
      </a:accent4>
      <a:accent5>
        <a:srgbClr val="005BD3"/>
      </a:accent5>
      <a:accent6>
        <a:srgbClr val="00349E"/>
      </a:accent6>
      <a:hlink>
        <a:srgbClr val="17BBFD"/>
      </a:hlink>
      <a:folHlink>
        <a:srgbClr val="FF79C2"/>
      </a:folHlink>
    </a:clrScheme>
    <a:fontScheme name="Talent">
      <a:majorFont>
        <a:latin typeface="Century Gothic"/>
        <a:ea typeface=""/>
        <a:cs typeface=""/>
        <a:font script="Jpan" typeface="HGｺﾞｼｯｸM"/>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Century Gothic"/>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minorFont>
    </a:fontScheme>
    <a:fmtScheme name="Talent">
      <a:fillStyleLst>
        <a:solidFill>
          <a:schemeClr val="phClr"/>
        </a:solidFill>
        <a:gradFill rotWithShape="1">
          <a:gsLst>
            <a:gs pos="0">
              <a:schemeClr val="phClr">
                <a:tint val="10000"/>
                <a:satMod val="300000"/>
              </a:schemeClr>
            </a:gs>
            <a:gs pos="34000">
              <a:schemeClr val="phClr">
                <a:tint val="13500"/>
                <a:satMod val="250000"/>
              </a:schemeClr>
            </a:gs>
            <a:gs pos="100000">
              <a:schemeClr val="phClr">
                <a:tint val="60000"/>
                <a:satMod val="200000"/>
              </a:schemeClr>
            </a:gs>
          </a:gsLst>
          <a:path path="circle">
            <a:fillToRect l="50000" t="155000" r="50000" b="-55000"/>
          </a:path>
        </a:gradFill>
        <a:gradFill rotWithShape="1">
          <a:gsLst>
            <a:gs pos="0">
              <a:schemeClr val="phClr">
                <a:tint val="60000"/>
                <a:satMod val="160000"/>
              </a:schemeClr>
            </a:gs>
            <a:gs pos="46000">
              <a:schemeClr val="phClr">
                <a:tint val="86000"/>
                <a:satMod val="160000"/>
              </a:schemeClr>
            </a:gs>
            <a:gs pos="100000">
              <a:schemeClr val="phClr">
                <a:shade val="40000"/>
                <a:satMod val="160000"/>
              </a:schemeClr>
            </a:gs>
          </a:gsLst>
          <a:path path="circle">
            <a:fillToRect l="50000" t="155000" r="50000" b="-55000"/>
          </a:path>
        </a:gradFill>
      </a:fillStyleLst>
      <a:lnStyleLst>
        <a:ln w="9525" cap="flat" cmpd="sng" algn="ctr">
          <a:solidFill>
            <a:schemeClr val="phClr">
              <a:satMod val="12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63500" dist="25400" dir="14700000" algn="t" rotWithShape="0">
              <a:srgbClr val="000000">
                <a:alpha val="50000"/>
              </a:srgbClr>
            </a:outerShdw>
          </a:effectLst>
        </a:effectStyle>
        <a:effectStyle>
          <a:effectLst>
            <a:outerShdw blurRad="50800" dist="38100" dir="14700000" algn="t" rotWithShape="0">
              <a:srgbClr val="000000">
                <a:alpha val="60000"/>
              </a:srgbClr>
            </a:outerShdw>
          </a:effectLst>
        </a:effectStyle>
        <a:effectStyle>
          <a:effectLst>
            <a:outerShdw blurRad="50800" dist="38100" dir="14700000" algn="t" rotWithShape="0">
              <a:srgbClr val="000000">
                <a:alpha val="60000"/>
              </a:srgbClr>
            </a:outerShdw>
          </a:effectLst>
          <a:scene3d>
            <a:camera prst="orthographicFront" fov="0">
              <a:rot lat="0" lon="0" rev="0"/>
            </a:camera>
            <a:lightRig rig="contrasting" dir="t">
              <a:rot lat="0" lon="0" rev="3600000"/>
            </a:lightRig>
          </a:scene3d>
          <a:sp3d prstMaterial="plastic">
            <a:bevelT w="127000" h="38200" prst="relaxedInset"/>
            <a:contourClr>
              <a:schemeClr val="phClr"/>
            </a:contourClr>
          </a:sp3d>
        </a:effectStyle>
      </a:effectStyleLst>
      <a:bgFillStyleLst>
        <a:solidFill>
          <a:schemeClr val="phClr"/>
        </a:solidFill>
        <a:gradFill rotWithShape="1">
          <a:gsLst>
            <a:gs pos="0">
              <a:schemeClr val="phClr">
                <a:shade val="48000"/>
                <a:satMod val="230000"/>
              </a:schemeClr>
            </a:gs>
            <a:gs pos="60000">
              <a:schemeClr val="phClr">
                <a:shade val="92000"/>
                <a:satMod val="230000"/>
              </a:schemeClr>
            </a:gs>
            <a:gs pos="100000">
              <a:schemeClr val="phClr">
                <a:tint val="85000"/>
                <a:satMod val="400000"/>
              </a:schemeClr>
            </a:gs>
          </a:gsLst>
          <a:lin ang="5400000" scaled="0"/>
        </a:gradFill>
        <a:blipFill>
          <a:blip xmlns:r="http://schemas.openxmlformats.org/officeDocument/2006/relationships" r:embed="rId1">
            <a:duotone>
              <a:schemeClr val="phClr">
                <a:shade val="1200"/>
                <a:satMod val="150000"/>
              </a:schemeClr>
              <a:schemeClr val="phClr">
                <a:tint val="90000"/>
                <a:satMod val="150000"/>
              </a:schemeClr>
            </a:duotone>
          </a:blip>
          <a:tile tx="0" ty="0" sx="70000" sy="70000" flip="none" algn="tl"/>
        </a:blipFill>
      </a:bgFillStyleLst>
    </a:fmtScheme>
  </a:themeElements>
  <a:objectDefaults/>
  <a:extraClrSchemeLst/>
</a:theme>
</file>

<file path=ppt/theme/theme2.xml><?xml version="1.0" encoding="utf-8"?>
<a:theme xmlns:a="http://schemas.openxmlformats.org/drawingml/2006/main" name="Motiv sady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4568</TotalTime>
  <Words>1254</Words>
  <Application>Microsoft Office PowerPoint</Application>
  <PresentationFormat>Předvádění na obrazovce (4:3)</PresentationFormat>
  <Paragraphs>77</Paragraphs>
  <Slides>16</Slides>
  <Notes>0</Notes>
  <HiddenSlides>0</HiddenSlides>
  <MMClips>0</MMClips>
  <ScaleCrop>false</ScaleCrop>
  <HeadingPairs>
    <vt:vector size="6" baseType="variant">
      <vt:variant>
        <vt:lpstr>Použitá písma</vt:lpstr>
      </vt:variant>
      <vt:variant>
        <vt:i4>6</vt:i4>
      </vt:variant>
      <vt:variant>
        <vt:lpstr>Šablona návrhu</vt:lpstr>
      </vt:variant>
      <vt:variant>
        <vt:i4>8</vt:i4>
      </vt:variant>
      <vt:variant>
        <vt:lpstr>Nadpisy snímků</vt:lpstr>
      </vt:variant>
      <vt:variant>
        <vt:i4>16</vt:i4>
      </vt:variant>
    </vt:vector>
  </HeadingPairs>
  <TitlesOfParts>
    <vt:vector size="30" baseType="lpstr">
      <vt:lpstr>Century Gothic</vt:lpstr>
      <vt:lpstr>Arial</vt:lpstr>
      <vt:lpstr>Wingdings 2</vt:lpstr>
      <vt:lpstr>Verdana</vt:lpstr>
      <vt:lpstr>Calibri</vt:lpstr>
      <vt:lpstr>Franklin Gothic Heavy</vt:lpstr>
      <vt:lpstr>Talent</vt:lpstr>
      <vt:lpstr>Talent</vt:lpstr>
      <vt:lpstr>Talent</vt:lpstr>
      <vt:lpstr>Talent</vt:lpstr>
      <vt:lpstr>Talent</vt:lpstr>
      <vt:lpstr>Talent</vt:lpstr>
      <vt:lpstr>Talent</vt:lpstr>
      <vt:lpstr>Talent</vt:lpstr>
      <vt:lpstr>Snímek 1</vt:lpstr>
      <vt:lpstr>Snímek 2</vt:lpstr>
      <vt:lpstr>Snímek 3</vt:lpstr>
      <vt:lpstr>Snímek 4</vt:lpstr>
      <vt:lpstr>Snímek 5</vt:lpstr>
      <vt:lpstr>Snímek 6</vt:lpstr>
      <vt:lpstr>Snímek 7</vt:lpstr>
      <vt:lpstr>Snímek 8</vt:lpstr>
      <vt:lpstr>Snímek 9</vt:lpstr>
      <vt:lpstr>Snímek 10</vt:lpstr>
      <vt:lpstr>Snímek 11</vt:lpstr>
      <vt:lpstr>Snímek 12</vt:lpstr>
      <vt:lpstr>Snímek 13</vt:lpstr>
      <vt:lpstr>Snímek 14</vt:lpstr>
      <vt:lpstr>Snímek 15</vt:lpstr>
      <vt:lpstr>Snímek 16</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Výukový  materiál</dc:title>
  <dc:creator>ZŠ Salvátor</dc:creator>
  <cp:lastModifiedBy>SlamovaLi</cp:lastModifiedBy>
  <cp:revision>435</cp:revision>
  <dcterms:created xsi:type="dcterms:W3CDTF">2011-07-15T08:45:18Z</dcterms:created>
  <dcterms:modified xsi:type="dcterms:W3CDTF">2013-06-27T07:14:45Z</dcterms:modified>
</cp:coreProperties>
</file>