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3" r:id="rId6"/>
    <p:sldId id="266" r:id="rId7"/>
    <p:sldId id="265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56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78F6EC-3684-4FDF-9C99-D1A1A1EC5720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15988A-B455-46AB-882F-B4576FE340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3222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15988A-B455-46AB-882F-B4576FE340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4846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15988A-B455-46AB-882F-B4576FE3408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36082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Wenceslas_Square_end_of_19th_century.jpg" TargetMode="Externa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7.xml"/><Relationship Id="rId1" Type="http://schemas.openxmlformats.org/officeDocument/2006/relationships/video" Target="http://www.youtube.com/v/SNNT0txN9FI?fs=1&amp;hl=cs_CZ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Wenceslas_Square_end_of_19th_century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rez5\Desktop\loga_celek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95073"/>
            <a:ext cx="6192688" cy="1349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342900" y="2492694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>
                <a:solidFill>
                  <a:schemeClr val="bg1"/>
                </a:solidFill>
              </a:rPr>
              <a:t>Název školy: </a:t>
            </a:r>
            <a:r>
              <a:rPr lang="cs-CZ" sz="2800" dirty="0">
                <a:solidFill>
                  <a:schemeClr val="bg1"/>
                </a:solidFill>
              </a:rPr>
              <a:t>Z</a:t>
            </a:r>
            <a:r>
              <a:rPr lang="cs-CZ" sz="2800" dirty="0" smtClean="0">
                <a:solidFill>
                  <a:schemeClr val="bg1"/>
                </a:solidFill>
              </a:rPr>
              <a:t>Š a M</a:t>
            </a:r>
            <a:r>
              <a:rPr lang="cs-CZ" sz="2800" dirty="0">
                <a:solidFill>
                  <a:schemeClr val="bg1"/>
                </a:solidFill>
              </a:rPr>
              <a:t>Š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>
                <a:solidFill>
                  <a:schemeClr val="bg1"/>
                </a:solidFill>
              </a:rPr>
              <a:t>Z</a:t>
            </a:r>
            <a:r>
              <a:rPr lang="cs-CZ" sz="2800" dirty="0" smtClean="0">
                <a:solidFill>
                  <a:schemeClr val="bg1"/>
                </a:solidFill>
              </a:rPr>
              <a:t>vole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Autor: Mgr. </a:t>
            </a:r>
            <a:r>
              <a:rPr lang="cs-CZ" sz="2800" dirty="0" smtClean="0">
                <a:solidFill>
                  <a:schemeClr val="bg1"/>
                </a:solidFill>
              </a:rPr>
              <a:t>Jitka Krupičková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Název</a:t>
            </a:r>
            <a:r>
              <a:rPr lang="cs-CZ" sz="2800" dirty="0" smtClean="0">
                <a:solidFill>
                  <a:schemeClr val="bg1"/>
                </a:solidFill>
              </a:rPr>
              <a:t>: </a:t>
            </a:r>
            <a:r>
              <a:rPr lang="cs-CZ" sz="2800" dirty="0" smtClean="0"/>
              <a:t>VY_52_INOVACE_28_Národní obrození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Téma</a:t>
            </a:r>
            <a:r>
              <a:rPr lang="cs-CZ" sz="2800" dirty="0" smtClean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Člověk a jeho svět - Vlastivěda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Číslo </a:t>
            </a:r>
            <a:r>
              <a:rPr lang="cs-CZ" sz="2800" dirty="0" smtClean="0">
                <a:solidFill>
                  <a:schemeClr val="bg1"/>
                </a:solidFill>
              </a:rPr>
              <a:t>projektu: CZ.1.07/1.4.00/21.0305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4880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území habsburské říše žilo mnoho rozličných národů</a:t>
            </a:r>
            <a:endParaRPr lang="cs-CZ" dirty="0"/>
          </a:p>
          <a:p>
            <a:r>
              <a:rPr lang="cs-CZ" dirty="0" smtClean="0"/>
              <a:t>To vedlo k tomu, že si lidé na úřadech mezi sebou nerozuměli</a:t>
            </a:r>
          </a:p>
          <a:p>
            <a:r>
              <a:rPr lang="cs-CZ" dirty="0" smtClean="0"/>
              <a:t>Habsburkové hovoří německy </a:t>
            </a:r>
          </a:p>
          <a:p>
            <a:r>
              <a:rPr lang="cs-CZ" dirty="0" smtClean="0"/>
              <a:t>Jedinou úřední řečí  v celé říši bude němčina</a:t>
            </a:r>
          </a:p>
          <a:p>
            <a:r>
              <a:rPr lang="cs-CZ" dirty="0" smtClean="0"/>
              <a:t>V českých zemí nastává období poněmčování</a:t>
            </a:r>
          </a:p>
          <a:p>
            <a:r>
              <a:rPr lang="cs-CZ" dirty="0" smtClean="0"/>
              <a:t>Česky mluví jen prostí lidé na venkově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Nadvláda němčiny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4110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872067" y="2924943"/>
            <a:ext cx="7408333" cy="3201219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Chlapci z venkova přicházejí do města na studia. Stávají se z nich učitelé, umělci, vědci…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Začínají si uvědomovat, že je třeba češtinu jako jazyk předků ZACHRÁNIT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Říkáme jim vlastenci nebo národní  buditelé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Píší se české knihy a překlady knih z jiných jazyků</a:t>
            </a: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Počátky národního obrození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4446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Vzniká </a:t>
            </a:r>
            <a:r>
              <a:rPr lang="cs-CZ" sz="3600" dirty="0"/>
              <a:t>první české knihkupectví Česká expedice</a:t>
            </a:r>
            <a:br>
              <a:rPr lang="cs-CZ" sz="3600" dirty="0"/>
            </a:br>
            <a:endParaRPr lang="cs-CZ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276872"/>
            <a:ext cx="4608512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2155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dirty="0" smtClean="0"/>
              <a:t>K šíření češtiny přispívá i divadlo.</a:t>
            </a:r>
            <a:br>
              <a:rPr lang="cs-CZ" dirty="0" smtClean="0"/>
            </a:br>
            <a:r>
              <a:rPr lang="cs-CZ" dirty="0" smtClean="0"/>
              <a:t>Divadelní hry se hrají v dřevěné Boudě na Koňském trhu.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0000"/>
                </a:solidFill>
              </a:rPr>
              <a:t>Tomuto procesu se říká národní obrození.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0000"/>
                </a:solidFill>
              </a:rPr>
              <a:t>Český jazyk byl zachráněn.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</a:rPr>
              <a:t>1780 - 1850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3076" name="Picture 4" descr="http://upload.wikimedia.org/wikipedia/commons/thumb/0/0f/Wenceslas_Square_end_of_19th_century.jpg/220px-Wenceslas_Square_end_of_19th_century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980728"/>
            <a:ext cx="3816423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0524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Dramatik a herec</a:t>
            </a:r>
          </a:p>
          <a:p>
            <a:r>
              <a:rPr lang="cs-CZ" dirty="0" smtClean="0"/>
              <a:t>Napsal řadu divadelních her</a:t>
            </a:r>
          </a:p>
          <a:p>
            <a:r>
              <a:rPr lang="cs-CZ" dirty="0" smtClean="0"/>
              <a:t>Nejslavnější – Fidlovačka aneb žádný hněv a rvačka</a:t>
            </a:r>
          </a:p>
          <a:p>
            <a:r>
              <a:rPr lang="cs-CZ" dirty="0" smtClean="0"/>
              <a:t>Zde v ní roku 1834 poprvé zazněla píseň </a:t>
            </a:r>
            <a:r>
              <a:rPr lang="cs-CZ" b="1" dirty="0" smtClean="0"/>
              <a:t>Kde domov můj,</a:t>
            </a:r>
            <a:r>
              <a:rPr lang="cs-CZ" dirty="0" smtClean="0"/>
              <a:t> která se rozšířila mezi lidi a v  roce 1918 se stala částí státní hymny</a:t>
            </a:r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Josef Kajetán Tyl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3818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NNT0txN9FI?fs=1&amp;hl=cs_CZ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47664" y="692696"/>
            <a:ext cx="5184576" cy="388843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619672" y="4941168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Text: J. K. Tyl		Hudba: F. Škroup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1839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Život v 18. </a:t>
            </a:r>
            <a:r>
              <a:rPr lang="cs-CZ" dirty="0"/>
              <a:t>století </a:t>
            </a:r>
            <a:r>
              <a:rPr lang="cs-CZ" dirty="0" smtClean="0"/>
              <a:t> Dostupné jako volné  dílo z www:</a:t>
            </a:r>
          </a:p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cs.wikipedia.org/wiki/Soubor:Wenceslas_Square_end_of_19th_century.jpg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Video z http://www.youtube.com/watch?v=SNNT0txN9FI</a:t>
            </a: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Zdroje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5719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185</TotalTime>
  <Words>200</Words>
  <Application>Microsoft Office PowerPoint</Application>
  <PresentationFormat>Předvádění na obrazovce (4:3)</PresentationFormat>
  <Paragraphs>35</Paragraphs>
  <Slides>8</Slides>
  <Notes>2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Prezentace aplikace PowerPoint</vt:lpstr>
      <vt:lpstr>Nadvláda němčiny</vt:lpstr>
      <vt:lpstr>Počátky národního obrození</vt:lpstr>
      <vt:lpstr> Vzniká první české knihkupectví Česká expedice </vt:lpstr>
      <vt:lpstr>K šíření češtiny přispívá i divadlo. Divadelní hry se hrají v dřevěné Boudě na Koňském trhu.</vt:lpstr>
      <vt:lpstr>Josef Kajetán Tyl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VY_32_INOVACE_16_Národní obrození</dc:title>
  <dc:creator>prez5</dc:creator>
  <cp:lastModifiedBy>Heli</cp:lastModifiedBy>
  <cp:revision>18</cp:revision>
  <dcterms:created xsi:type="dcterms:W3CDTF">2011-03-31T12:11:14Z</dcterms:created>
  <dcterms:modified xsi:type="dcterms:W3CDTF">2011-09-12T17:01:01Z</dcterms:modified>
</cp:coreProperties>
</file>