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75" r:id="rId4"/>
    <p:sldId id="270" r:id="rId5"/>
    <p:sldId id="26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E09"/>
    <a:srgbClr val="F25C00"/>
    <a:srgbClr val="FB6E05"/>
    <a:srgbClr val="F27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6" autoAdjust="0"/>
    <p:restoredTop sz="94660"/>
  </p:normalViewPr>
  <p:slideViewPr>
    <p:cSldViewPr>
      <p:cViewPr varScale="1">
        <p:scale>
          <a:sx n="68" d="100"/>
          <a:sy n="68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B8800-C7D4-4D44-AC69-5507911F2D30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62A76-2D3D-4E63-93B2-251EED556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slide" Target="slide5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image" Target="../media/image3.png"/><Relationship Id="rId4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8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" Target="slide7.xml"/><Relationship Id="rId7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8.xml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slide" Target="slide7.xml"/><Relationship Id="rId7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8.xml"/><Relationship Id="rId4" Type="http://schemas.openxmlformats.org/officeDocument/2006/relationships/image" Target="../media/image3.png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14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9.xml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slide" Target="slide5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836613"/>
            <a:ext cx="8229600" cy="52895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	</a:t>
            </a:r>
          </a:p>
          <a:p>
            <a:pPr>
              <a:buNone/>
            </a:pPr>
            <a:r>
              <a:rPr lang="cs-CZ" sz="1800" dirty="0" smtClean="0"/>
              <a:t>	Název školy: Základní škola Záboří nad Labem, okres Kutná Hora, příspěvková organizace</a:t>
            </a:r>
          </a:p>
          <a:p>
            <a:pPr>
              <a:buNone/>
            </a:pPr>
            <a:r>
              <a:rPr lang="cs-CZ" sz="1800" dirty="0" smtClean="0"/>
              <a:t>	Autor: Ivana Stará</a:t>
            </a:r>
          </a:p>
          <a:p>
            <a:pPr>
              <a:buNone/>
            </a:pPr>
            <a:r>
              <a:rPr lang="cs-CZ" sz="1800" dirty="0" smtClean="0"/>
              <a:t>	Vzdělávací oblast: Umění a kultura</a:t>
            </a:r>
          </a:p>
          <a:p>
            <a:pPr>
              <a:buNone/>
            </a:pPr>
            <a:r>
              <a:rPr lang="cs-CZ" sz="1800" dirty="0" smtClean="0"/>
              <a:t>	Název materiálu: VY_32_ INOVACE_01_ Výtvarná výchova 1. ročník_Základní barvy, míchání barev</a:t>
            </a:r>
          </a:p>
          <a:p>
            <a:pPr>
              <a:buNone/>
            </a:pPr>
            <a:r>
              <a:rPr lang="cs-CZ" sz="1800" dirty="0" smtClean="0"/>
              <a:t>	Číslo projektu: CZ.1.07/1.4.00/21.3369</a:t>
            </a:r>
            <a:endParaRPr lang="cs-CZ" sz="1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810000"/>
            <a:ext cx="847725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1700" dirty="0" smtClean="0"/>
              <a:t>Anotace: Materiál je určen pro Výtvarnou výchovu v 1. ročníku</a:t>
            </a:r>
          </a:p>
          <a:p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	- seznámení se základními barvami - červená, žlutá, modrá</a:t>
            </a:r>
          </a:p>
          <a:p>
            <a:pPr>
              <a:buNone/>
            </a:pPr>
            <a:r>
              <a:rPr lang="cs-CZ" sz="1700" dirty="0" smtClean="0"/>
              <a:t>	- míchání barev</a:t>
            </a:r>
          </a:p>
          <a:p>
            <a:pPr>
              <a:buNone/>
            </a:pPr>
            <a:r>
              <a:rPr lang="cs-CZ" sz="1700" dirty="0" smtClean="0"/>
              <a:t>	- vyvození barev - oranžová, fialová, zelená</a:t>
            </a:r>
          </a:p>
          <a:p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	- sestaveno v programu Microsoft PowerPoint, určeno pro výuku na interaktivní tabuli</a:t>
            </a:r>
            <a:endParaRPr lang="cs-CZ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Citace: vlastní tvorba, www.office.</a:t>
            </a:r>
            <a:r>
              <a:rPr lang="cs-CZ" dirty="0" err="1" smtClean="0"/>
              <a:t>microsoft.com</a:t>
            </a:r>
            <a:r>
              <a:rPr lang="cs-CZ" dirty="0" smtClean="0"/>
              <a:t> - pod licencí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36588" y="274638"/>
            <a:ext cx="8507412" cy="2001837"/>
          </a:xfrm>
        </p:spPr>
        <p:txBody>
          <a:bodyPr/>
          <a:lstStyle/>
          <a:p>
            <a:r>
              <a:rPr lang="cs-CZ" dirty="0" smtClean="0"/>
              <a:t>                                  </a:t>
            </a:r>
            <a:r>
              <a:rPr lang="cs-CZ" sz="4800" b="1" dirty="0" smtClean="0"/>
              <a:t>Základní barvy</a:t>
            </a:r>
            <a:endParaRPr lang="cs-CZ" sz="48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Jakub\Local Settings\Temporary Internet Files\Content.IE5\0SJ62ZEV\MC900434779[1].png">
            <a:hlinkClick r:id="rId5" action="ppaction://hlinksldjump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s …</a:t>
            </a:r>
            <a:endParaRPr lang="cs-CZ" dirty="0"/>
          </a:p>
        </p:txBody>
      </p:sp>
      <p:pic>
        <p:nvPicPr>
          <p:cNvPr id="307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se žlutou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03648" y="1600201"/>
            <a:ext cx="6624736" cy="34849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1287464">
            <a:off x="3951143" y="1897782"/>
            <a:ext cx="4520139" cy="3977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C:\Documents and Settings\Jakub\Local Settings\Temporary Internet Files\Content.IE5\0SJ62ZEV\MC900434779[1].png">
            <a:hlinkClick r:id="rId6" action="ppaction://hlinksldjump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13 0.02591 L 0.3059 0.282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" y="12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s modrou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627504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2708920"/>
            <a:ext cx="5730257" cy="3146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Jakub\Local Settings\Temporary Internet Files\Content.IE5\0SJ62ZEV\MC900434779[1].png">
            <a:hlinkClick r:id="rId6" action="ppaction://hlinksldjump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Modrá s …</a:t>
            </a:r>
            <a:endParaRPr lang="cs-CZ" dirty="0"/>
          </a:p>
        </p:txBody>
      </p:sp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6491064" cy="370100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Modrá s červenou</a:t>
            </a:r>
            <a:endParaRPr lang="cs-CZ" dirty="0"/>
          </a:p>
        </p:txBody>
      </p:sp>
      <p:pic>
        <p:nvPicPr>
          <p:cNvPr id="307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" name="Obrázek 8" descr="C:\Documents and Settings\Jakub\Local Settings\Temporary Internet Files\Content.IE5\0SJ62ZEV\MC900434779[1].png">
            <a:hlinkClick r:id="rId7" action="ppaction://hlinksldjump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404664"/>
            <a:ext cx="5730257" cy="3146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Modrá se žlutou</a:t>
            </a:r>
            <a:endParaRPr lang="cs-CZ" dirty="0"/>
          </a:p>
        </p:txBody>
      </p:sp>
      <p:pic>
        <p:nvPicPr>
          <p:cNvPr id="307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473459">
            <a:off x="4374089" y="2283627"/>
            <a:ext cx="4166545" cy="30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Jakub\Local Settings\Temporary Internet Files\Content.IE5\0SJ62ZEV\MC900434779[1].png">
            <a:hlinkClick r:id="rId8" action="ppaction://hlinksldjump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24011E-6 L 0.29375 -0.163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" y="-8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 …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1287464">
            <a:off x="1685082" y="136481"/>
            <a:ext cx="4215969" cy="3800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 červenou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 descr="C:\Documents and Settings\Jakub\Local Settings\Temporary Internet Files\Content.IE5\0SJ62ZEV\MC900434779[1].png">
            <a:hlinkClick r:id="rId7" action="ppaction://hlinksldjump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043E-7 L -0.28593 -0.156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" y="-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620688"/>
            <a:ext cx="526732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Žlutá s modrou</a:t>
            </a:r>
            <a:endParaRPr lang="cs-CZ" dirty="0"/>
          </a:p>
        </p:txBody>
      </p:sp>
      <p:pic>
        <p:nvPicPr>
          <p:cNvPr id="3076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248025"/>
            <a:ext cx="49244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600201"/>
            <a:ext cx="5698976" cy="33409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 descr="C:\Documents and Settings\Jakub\Local Settings\Temporary Internet Files\Content.IE5\0SJ62ZEV\MC900434779[1].png">
            <a:hlinkClick r:id="rId5" action="ppaction://hlinksldjump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5461248"/>
            <a:ext cx="1252736" cy="13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628800"/>
            <a:ext cx="52292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473459">
            <a:off x="1567821" y="3247946"/>
            <a:ext cx="4546854" cy="30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043E-7 L -0.25451 0.189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" y="9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39</Words>
  <Application>Microsoft Office PowerPoint</Application>
  <PresentationFormat>Předvádění na obrazovce (4:3)</PresentationFormat>
  <Paragraphs>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                                  Základní barvy</vt:lpstr>
      <vt:lpstr>Snímek 5</vt:lpstr>
      <vt:lpstr>Červená s …</vt:lpstr>
      <vt:lpstr>Červená se žlutou</vt:lpstr>
      <vt:lpstr>Červená s modrou</vt:lpstr>
      <vt:lpstr>Modrá s …</vt:lpstr>
      <vt:lpstr>Modrá s červenou</vt:lpstr>
      <vt:lpstr>Modrá se žlutou</vt:lpstr>
      <vt:lpstr>Žlutá s …</vt:lpstr>
      <vt:lpstr>Žlutá s červenou</vt:lpstr>
      <vt:lpstr>Žlutá s modrou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Jakub</dc:creator>
  <cp:lastModifiedBy>ZŠ Záboří nad Labem</cp:lastModifiedBy>
  <cp:revision>18</cp:revision>
  <dcterms:created xsi:type="dcterms:W3CDTF">2012-11-11T12:57:26Z</dcterms:created>
  <dcterms:modified xsi:type="dcterms:W3CDTF">2013-08-26T20:02:06Z</dcterms:modified>
</cp:coreProperties>
</file>