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9" r:id="rId4"/>
    <p:sldId id="265" r:id="rId5"/>
    <p:sldId id="261" r:id="rId6"/>
    <p:sldId id="266" r:id="rId7"/>
    <p:sldId id="262" r:id="rId8"/>
    <p:sldId id="263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660"/>
  </p:normalViewPr>
  <p:slideViewPr>
    <p:cSldViewPr>
      <p:cViewPr>
        <p:scale>
          <a:sx n="90" d="100"/>
          <a:sy n="90" d="100"/>
        </p:scale>
        <p:origin x="-71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VY_32_INOVACE_10_Božena Němcová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A69FFE-E1F8-456B-A2A0-5B5244C78293}" type="doc">
      <dgm:prSet loTypeId="urn:microsoft.com/office/officeart/2005/8/layout/vList4#1" loCatId="list" qsTypeId="urn:microsoft.com/office/officeart/2005/8/quickstyle/3d7" qsCatId="3D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88B9A8E1-2DA6-41BE-8DE4-EB6D3FF2F1BB}">
      <dgm:prSet phldrT="[Text]"/>
      <dgm:spPr/>
      <dgm:t>
        <a:bodyPr/>
        <a:lstStyle/>
        <a:p>
          <a:r>
            <a:rPr lang="cs-CZ" dirty="0" smtClean="0"/>
            <a:t>Kde se narodila a zemřela Božena  Němcová?</a:t>
          </a:r>
          <a:endParaRPr lang="cs-CZ" dirty="0"/>
        </a:p>
      </dgm:t>
    </dgm:pt>
    <dgm:pt modelId="{294E88CE-40D6-47F2-8C4B-C00D03A2C6BE}" type="parTrans" cxnId="{8ADF47C4-45EF-4140-B7C9-DE788E932B44}">
      <dgm:prSet/>
      <dgm:spPr/>
      <dgm:t>
        <a:bodyPr/>
        <a:lstStyle/>
        <a:p>
          <a:endParaRPr lang="cs-CZ"/>
        </a:p>
      </dgm:t>
    </dgm:pt>
    <dgm:pt modelId="{6400A63B-AD40-47DC-A740-201587CF98E8}" type="sibTrans" cxnId="{8ADF47C4-45EF-4140-B7C9-DE788E932B44}">
      <dgm:prSet/>
      <dgm:spPr/>
      <dgm:t>
        <a:bodyPr/>
        <a:lstStyle/>
        <a:p>
          <a:endParaRPr lang="cs-CZ"/>
        </a:p>
      </dgm:t>
    </dgm:pt>
    <dgm:pt modelId="{96263E48-D20E-420E-9A8E-AC09704DCF10}">
      <dgm:prSet phldrT="[Text]"/>
      <dgm:spPr/>
      <dgm:t>
        <a:bodyPr/>
        <a:lstStyle/>
        <a:p>
          <a:r>
            <a:rPr lang="cs-CZ" dirty="0" smtClean="0"/>
            <a:t> Praha</a:t>
          </a:r>
          <a:endParaRPr lang="cs-CZ" dirty="0"/>
        </a:p>
      </dgm:t>
    </dgm:pt>
    <dgm:pt modelId="{5C8DAE8B-08EF-4318-A96C-6A5401870AB1}" type="parTrans" cxnId="{C503BE8E-A7A7-476E-ADDC-B194F8EF3A04}">
      <dgm:prSet/>
      <dgm:spPr/>
      <dgm:t>
        <a:bodyPr/>
        <a:lstStyle/>
        <a:p>
          <a:endParaRPr lang="cs-CZ"/>
        </a:p>
      </dgm:t>
    </dgm:pt>
    <dgm:pt modelId="{A0504381-E9B7-4DD2-9E72-FD4C9AF1946F}" type="sibTrans" cxnId="{C503BE8E-A7A7-476E-ADDC-B194F8EF3A04}">
      <dgm:prSet/>
      <dgm:spPr/>
      <dgm:t>
        <a:bodyPr/>
        <a:lstStyle/>
        <a:p>
          <a:endParaRPr lang="cs-CZ"/>
        </a:p>
      </dgm:t>
    </dgm:pt>
    <dgm:pt modelId="{E5BD8BA3-6E2C-4A26-A9F4-76484BD437D7}">
      <dgm:prSet phldrT="[Text]"/>
      <dgm:spPr/>
      <dgm:t>
        <a:bodyPr/>
        <a:lstStyle/>
        <a:p>
          <a:r>
            <a:rPr lang="cs-CZ" dirty="0" smtClean="0"/>
            <a:t>Vídeň</a:t>
          </a:r>
          <a:endParaRPr lang="cs-CZ" dirty="0"/>
        </a:p>
      </dgm:t>
    </dgm:pt>
    <dgm:pt modelId="{3C0615FD-EC4F-49A9-A314-7644B58E0E5C}" type="parTrans" cxnId="{5443ED19-5949-4524-A684-DFD03F5D9506}">
      <dgm:prSet/>
      <dgm:spPr/>
      <dgm:t>
        <a:bodyPr/>
        <a:lstStyle/>
        <a:p>
          <a:endParaRPr lang="cs-CZ"/>
        </a:p>
      </dgm:t>
    </dgm:pt>
    <dgm:pt modelId="{F7BF73E8-C109-4D86-9938-4391D203398F}" type="sibTrans" cxnId="{5443ED19-5949-4524-A684-DFD03F5D9506}">
      <dgm:prSet/>
      <dgm:spPr/>
      <dgm:t>
        <a:bodyPr/>
        <a:lstStyle/>
        <a:p>
          <a:endParaRPr lang="cs-CZ"/>
        </a:p>
      </dgm:t>
    </dgm:pt>
    <dgm:pt modelId="{6180C917-5007-4812-A16C-5B3BE5439E61}">
      <dgm:prSet phldrT="[Text]"/>
      <dgm:spPr/>
      <dgm:t>
        <a:bodyPr/>
        <a:lstStyle/>
        <a:p>
          <a:r>
            <a:rPr lang="cs-CZ" dirty="0" smtClean="0"/>
            <a:t>Kde prožila své dětství?</a:t>
          </a:r>
          <a:endParaRPr lang="cs-CZ" dirty="0"/>
        </a:p>
      </dgm:t>
    </dgm:pt>
    <dgm:pt modelId="{FF88868F-F7B9-43C7-98E3-216AC271BA69}" type="parTrans" cxnId="{B6590857-A9D5-40DF-A630-9736B320A16C}">
      <dgm:prSet/>
      <dgm:spPr/>
      <dgm:t>
        <a:bodyPr/>
        <a:lstStyle/>
        <a:p>
          <a:endParaRPr lang="cs-CZ"/>
        </a:p>
      </dgm:t>
    </dgm:pt>
    <dgm:pt modelId="{13AC703B-0649-4556-835E-71D184B8B2A1}" type="sibTrans" cxnId="{B6590857-A9D5-40DF-A630-9736B320A16C}">
      <dgm:prSet/>
      <dgm:spPr/>
      <dgm:t>
        <a:bodyPr/>
        <a:lstStyle/>
        <a:p>
          <a:endParaRPr lang="cs-CZ"/>
        </a:p>
      </dgm:t>
    </dgm:pt>
    <dgm:pt modelId="{70999899-CCE7-4C62-BFA9-C3C8E32B83A3}">
      <dgm:prSet phldrT="[Text]"/>
      <dgm:spPr/>
      <dgm:t>
        <a:bodyPr/>
        <a:lstStyle/>
        <a:p>
          <a:r>
            <a:rPr lang="cs-CZ" dirty="0" smtClean="0"/>
            <a:t>Praha</a:t>
          </a:r>
          <a:endParaRPr lang="cs-CZ" dirty="0"/>
        </a:p>
      </dgm:t>
    </dgm:pt>
    <dgm:pt modelId="{A9DB4D60-18D1-455C-82E7-8EF287E0D62C}" type="parTrans" cxnId="{A8B47AD1-DE05-45BE-A86F-4D9BEE2D9C9B}">
      <dgm:prSet/>
      <dgm:spPr/>
      <dgm:t>
        <a:bodyPr/>
        <a:lstStyle/>
        <a:p>
          <a:endParaRPr lang="cs-CZ"/>
        </a:p>
      </dgm:t>
    </dgm:pt>
    <dgm:pt modelId="{0BD36390-3720-4BA9-82A3-35BBC24F32E9}" type="sibTrans" cxnId="{A8B47AD1-DE05-45BE-A86F-4D9BEE2D9C9B}">
      <dgm:prSet/>
      <dgm:spPr/>
      <dgm:t>
        <a:bodyPr/>
        <a:lstStyle/>
        <a:p>
          <a:endParaRPr lang="cs-CZ"/>
        </a:p>
      </dgm:t>
    </dgm:pt>
    <dgm:pt modelId="{3E81EE6E-564A-4F58-8815-99F96C5B16F2}">
      <dgm:prSet phldrT="[Text]"/>
      <dgm:spPr/>
      <dgm:t>
        <a:bodyPr/>
        <a:lstStyle/>
        <a:p>
          <a:r>
            <a:rPr lang="cs-CZ" dirty="0" smtClean="0"/>
            <a:t>Ratibořice</a:t>
          </a:r>
          <a:endParaRPr lang="cs-CZ" dirty="0"/>
        </a:p>
      </dgm:t>
    </dgm:pt>
    <dgm:pt modelId="{473E98E9-9040-479A-90E2-95EC1B039BAD}" type="parTrans" cxnId="{F5CCE9A2-FE3B-483D-8B64-2828FE61487F}">
      <dgm:prSet/>
      <dgm:spPr/>
      <dgm:t>
        <a:bodyPr/>
        <a:lstStyle/>
        <a:p>
          <a:endParaRPr lang="cs-CZ"/>
        </a:p>
      </dgm:t>
    </dgm:pt>
    <dgm:pt modelId="{7E4BD17D-3F38-46BC-AAA8-9B416A8019A6}" type="sibTrans" cxnId="{F5CCE9A2-FE3B-483D-8B64-2828FE61487F}">
      <dgm:prSet/>
      <dgm:spPr/>
      <dgm:t>
        <a:bodyPr/>
        <a:lstStyle/>
        <a:p>
          <a:endParaRPr lang="cs-CZ"/>
        </a:p>
      </dgm:t>
    </dgm:pt>
    <dgm:pt modelId="{77A05ABC-FB7B-4C96-9182-33EAADDB2CE4}">
      <dgm:prSet phldrT="[Text]"/>
      <dgm:spPr/>
      <dgm:t>
        <a:bodyPr/>
        <a:lstStyle/>
        <a:p>
          <a:r>
            <a:rPr lang="cs-CZ" dirty="0" smtClean="0"/>
            <a:t>Jak se jmenuje její nejznámější kniha?</a:t>
          </a:r>
          <a:endParaRPr lang="cs-CZ" dirty="0"/>
        </a:p>
      </dgm:t>
    </dgm:pt>
    <dgm:pt modelId="{4702034B-EE5C-4BF2-9803-F8EF496B903E}" type="parTrans" cxnId="{D908DC80-4C72-4303-AC22-0623474B6F94}">
      <dgm:prSet/>
      <dgm:spPr/>
      <dgm:t>
        <a:bodyPr/>
        <a:lstStyle/>
        <a:p>
          <a:endParaRPr lang="cs-CZ"/>
        </a:p>
      </dgm:t>
    </dgm:pt>
    <dgm:pt modelId="{F85E2667-E603-436F-AB96-97079F0C3A20}" type="sibTrans" cxnId="{D908DC80-4C72-4303-AC22-0623474B6F94}">
      <dgm:prSet/>
      <dgm:spPr/>
      <dgm:t>
        <a:bodyPr/>
        <a:lstStyle/>
        <a:p>
          <a:endParaRPr lang="cs-CZ"/>
        </a:p>
      </dgm:t>
    </dgm:pt>
    <dgm:pt modelId="{02E92186-C058-435D-8DA7-9D3C81344409}">
      <dgm:prSet phldrT="[Text]"/>
      <dgm:spPr/>
      <dgm:t>
        <a:bodyPr/>
        <a:lstStyle/>
        <a:p>
          <a:r>
            <a:rPr lang="cs-CZ" dirty="0" smtClean="0"/>
            <a:t>Pohádky z okolí</a:t>
          </a:r>
          <a:endParaRPr lang="cs-CZ" dirty="0"/>
        </a:p>
      </dgm:t>
    </dgm:pt>
    <dgm:pt modelId="{1B6EB4A8-E93B-4AEF-959F-BB76716665DE}" type="parTrans" cxnId="{8EB5B3A5-87F9-4A59-89A0-5C014685330D}">
      <dgm:prSet/>
      <dgm:spPr/>
      <dgm:t>
        <a:bodyPr/>
        <a:lstStyle/>
        <a:p>
          <a:endParaRPr lang="cs-CZ"/>
        </a:p>
      </dgm:t>
    </dgm:pt>
    <dgm:pt modelId="{0988E831-8C15-436F-AB34-29E125813C31}" type="sibTrans" cxnId="{8EB5B3A5-87F9-4A59-89A0-5C014685330D}">
      <dgm:prSet/>
      <dgm:spPr/>
      <dgm:t>
        <a:bodyPr/>
        <a:lstStyle/>
        <a:p>
          <a:endParaRPr lang="cs-CZ"/>
        </a:p>
      </dgm:t>
    </dgm:pt>
    <dgm:pt modelId="{0C6EBCE6-845A-4285-8B48-5A16B266D5C0}">
      <dgm:prSet phldrT="[Text]"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BE4C9581-616F-48BD-B4CA-06B01038ED7F}" type="parTrans" cxnId="{4DBD499E-C05A-4413-BCE1-BD842405E6DE}">
      <dgm:prSet/>
      <dgm:spPr/>
      <dgm:t>
        <a:bodyPr/>
        <a:lstStyle/>
        <a:p>
          <a:endParaRPr lang="cs-CZ"/>
        </a:p>
      </dgm:t>
    </dgm:pt>
    <dgm:pt modelId="{4AFFB25C-AAA6-4DD3-8CCC-AE1542A97075}" type="sibTrans" cxnId="{4DBD499E-C05A-4413-BCE1-BD842405E6DE}">
      <dgm:prSet/>
      <dgm:spPr/>
      <dgm:t>
        <a:bodyPr/>
        <a:lstStyle/>
        <a:p>
          <a:endParaRPr lang="cs-CZ"/>
        </a:p>
      </dgm:t>
    </dgm:pt>
    <dgm:pt modelId="{01B35BB8-170E-43EF-AE15-DA6A434D14B1}">
      <dgm:prSet phldrT="[Text]"/>
      <dgm:spPr/>
      <dgm:t>
        <a:bodyPr/>
        <a:lstStyle/>
        <a:p>
          <a:r>
            <a:rPr lang="cs-CZ" dirty="0" smtClean="0"/>
            <a:t>Na které bankovce je zobrazena Božena Němcová?</a:t>
          </a:r>
          <a:endParaRPr lang="cs-CZ" dirty="0"/>
        </a:p>
      </dgm:t>
    </dgm:pt>
    <dgm:pt modelId="{0B43F4DA-ED0E-4887-982D-5F522D46323A}" type="parTrans" cxnId="{B5ED1A4B-FDFD-413B-BCE2-95E699516D9F}">
      <dgm:prSet/>
      <dgm:spPr/>
      <dgm:t>
        <a:bodyPr/>
        <a:lstStyle/>
        <a:p>
          <a:endParaRPr lang="cs-CZ"/>
        </a:p>
      </dgm:t>
    </dgm:pt>
    <dgm:pt modelId="{126270AC-AEF4-437D-BC02-97DE8AB026BF}" type="sibTrans" cxnId="{B5ED1A4B-FDFD-413B-BCE2-95E699516D9F}">
      <dgm:prSet/>
      <dgm:spPr/>
      <dgm:t>
        <a:bodyPr/>
        <a:lstStyle/>
        <a:p>
          <a:endParaRPr lang="cs-CZ"/>
        </a:p>
      </dgm:t>
    </dgm:pt>
    <dgm:pt modelId="{FC900CA1-470A-48FB-BC38-B3BB780DF0A6}">
      <dgm:prSet phldrT="[Text]"/>
      <dgm:spPr/>
      <dgm:t>
        <a:bodyPr/>
        <a:lstStyle/>
        <a:p>
          <a:r>
            <a:rPr lang="cs-CZ" dirty="0" smtClean="0"/>
            <a:t>100 Kč</a:t>
          </a:r>
          <a:endParaRPr lang="cs-CZ" dirty="0"/>
        </a:p>
      </dgm:t>
    </dgm:pt>
    <dgm:pt modelId="{BEA57BAF-2E59-43A2-9795-105D648516BA}" type="parTrans" cxnId="{EEC1BC6D-06AA-4210-9172-F5C1FDC6B61C}">
      <dgm:prSet/>
      <dgm:spPr/>
      <dgm:t>
        <a:bodyPr/>
        <a:lstStyle/>
        <a:p>
          <a:endParaRPr lang="cs-CZ"/>
        </a:p>
      </dgm:t>
    </dgm:pt>
    <dgm:pt modelId="{3B994F52-9057-4A03-BD06-8E50B343A57E}" type="sibTrans" cxnId="{EEC1BC6D-06AA-4210-9172-F5C1FDC6B61C}">
      <dgm:prSet/>
      <dgm:spPr/>
      <dgm:t>
        <a:bodyPr/>
        <a:lstStyle/>
        <a:p>
          <a:endParaRPr lang="cs-CZ"/>
        </a:p>
      </dgm:t>
    </dgm:pt>
    <dgm:pt modelId="{E9A25ADC-401F-41BC-8452-53689F0B7FFD}">
      <dgm:prSet phldrT="[Text]"/>
      <dgm:spPr/>
      <dgm:t>
        <a:bodyPr/>
        <a:lstStyle/>
        <a:p>
          <a:r>
            <a:rPr lang="cs-CZ" dirty="0" smtClean="0"/>
            <a:t>500 Kč</a:t>
          </a:r>
          <a:endParaRPr lang="cs-CZ" dirty="0"/>
        </a:p>
      </dgm:t>
    </dgm:pt>
    <dgm:pt modelId="{D539E42C-AC6E-4308-B7E6-A22332AE902A}" type="parTrans" cxnId="{031C1862-C5E9-43C7-A969-D8513C14A48D}">
      <dgm:prSet/>
      <dgm:spPr/>
      <dgm:t>
        <a:bodyPr/>
        <a:lstStyle/>
        <a:p>
          <a:endParaRPr lang="cs-CZ"/>
        </a:p>
      </dgm:t>
    </dgm:pt>
    <dgm:pt modelId="{580AA26B-736E-4D74-9180-5817BF4AEC10}" type="sibTrans" cxnId="{031C1862-C5E9-43C7-A969-D8513C14A48D}">
      <dgm:prSet/>
      <dgm:spPr/>
      <dgm:t>
        <a:bodyPr/>
        <a:lstStyle/>
        <a:p>
          <a:endParaRPr lang="cs-CZ"/>
        </a:p>
      </dgm:t>
    </dgm:pt>
    <dgm:pt modelId="{F8618C6D-15E6-45C5-B895-9EA480F38127}" type="pres">
      <dgm:prSet presAssocID="{99A69FFE-E1F8-456B-A2A0-5B5244C7829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04414E-8278-4B63-AF82-A6DC6A966FE5}" type="pres">
      <dgm:prSet presAssocID="{88B9A8E1-2DA6-41BE-8DE4-EB6D3FF2F1BB}" presName="comp" presStyleCnt="0"/>
      <dgm:spPr/>
    </dgm:pt>
    <dgm:pt modelId="{85555AB1-E00C-417D-A6E0-C0460557244D}" type="pres">
      <dgm:prSet presAssocID="{88B9A8E1-2DA6-41BE-8DE4-EB6D3FF2F1BB}" presName="box" presStyleLbl="node1" presStyleIdx="0" presStyleCnt="4"/>
      <dgm:spPr/>
      <dgm:t>
        <a:bodyPr/>
        <a:lstStyle/>
        <a:p>
          <a:endParaRPr lang="cs-CZ"/>
        </a:p>
      </dgm:t>
    </dgm:pt>
    <dgm:pt modelId="{8C881CAD-0F12-4044-83A1-5C8953108453}" type="pres">
      <dgm:prSet presAssocID="{88B9A8E1-2DA6-41BE-8DE4-EB6D3FF2F1BB}" presName="img" presStyleLbl="fgImgPlace1" presStyleIdx="0" presStyleCnt="4"/>
      <dgm:spPr/>
    </dgm:pt>
    <dgm:pt modelId="{1F9E7964-D02D-4643-BF8D-880D0496F852}" type="pres">
      <dgm:prSet presAssocID="{88B9A8E1-2DA6-41BE-8DE4-EB6D3FF2F1BB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3D2933-8F36-4816-AFD2-3CB6B6345A8F}" type="pres">
      <dgm:prSet presAssocID="{6400A63B-AD40-47DC-A740-201587CF98E8}" presName="spacer" presStyleCnt="0"/>
      <dgm:spPr/>
    </dgm:pt>
    <dgm:pt modelId="{0493A676-DA86-4974-9982-D5BEAD754CED}" type="pres">
      <dgm:prSet presAssocID="{6180C917-5007-4812-A16C-5B3BE5439E61}" presName="comp" presStyleCnt="0"/>
      <dgm:spPr/>
    </dgm:pt>
    <dgm:pt modelId="{8121AA7F-07A2-47C7-91AE-7FB4D6B7E4D4}" type="pres">
      <dgm:prSet presAssocID="{6180C917-5007-4812-A16C-5B3BE5439E61}" presName="box" presStyleLbl="node1" presStyleIdx="1" presStyleCnt="4"/>
      <dgm:spPr/>
      <dgm:t>
        <a:bodyPr/>
        <a:lstStyle/>
        <a:p>
          <a:endParaRPr lang="cs-CZ"/>
        </a:p>
      </dgm:t>
    </dgm:pt>
    <dgm:pt modelId="{12E9F355-9095-4CFF-8042-3166A78698C4}" type="pres">
      <dgm:prSet presAssocID="{6180C917-5007-4812-A16C-5B3BE5439E61}" presName="img" presStyleLbl="fgImgPlace1" presStyleIdx="1" presStyleCnt="4"/>
      <dgm:spPr/>
    </dgm:pt>
    <dgm:pt modelId="{81A5829E-58E1-4C60-B9D9-18C81458E34D}" type="pres">
      <dgm:prSet presAssocID="{6180C917-5007-4812-A16C-5B3BE5439E6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A0C6EC-47B2-40C4-AE51-09846E5F9242}" type="pres">
      <dgm:prSet presAssocID="{13AC703B-0649-4556-835E-71D184B8B2A1}" presName="spacer" presStyleCnt="0"/>
      <dgm:spPr/>
    </dgm:pt>
    <dgm:pt modelId="{421A9AC9-10E5-4988-A2F5-F9B44E3A5365}" type="pres">
      <dgm:prSet presAssocID="{77A05ABC-FB7B-4C96-9182-33EAADDB2CE4}" presName="comp" presStyleCnt="0"/>
      <dgm:spPr/>
    </dgm:pt>
    <dgm:pt modelId="{817B8F50-09D8-4EE2-8202-90C2E1F84062}" type="pres">
      <dgm:prSet presAssocID="{77A05ABC-FB7B-4C96-9182-33EAADDB2CE4}" presName="box" presStyleLbl="node1" presStyleIdx="2" presStyleCnt="4"/>
      <dgm:spPr/>
      <dgm:t>
        <a:bodyPr/>
        <a:lstStyle/>
        <a:p>
          <a:endParaRPr lang="cs-CZ"/>
        </a:p>
      </dgm:t>
    </dgm:pt>
    <dgm:pt modelId="{34D88B9E-6D81-408B-AA57-783606947357}" type="pres">
      <dgm:prSet presAssocID="{77A05ABC-FB7B-4C96-9182-33EAADDB2CE4}" presName="img" presStyleLbl="fgImgPlace1" presStyleIdx="2" presStyleCnt="4"/>
      <dgm:spPr/>
    </dgm:pt>
    <dgm:pt modelId="{A77104FC-18AE-474A-AA39-E2A196C5F7E6}" type="pres">
      <dgm:prSet presAssocID="{77A05ABC-FB7B-4C96-9182-33EAADDB2CE4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D57A0F-DD77-4363-8660-425ABA6877B7}" type="pres">
      <dgm:prSet presAssocID="{F85E2667-E603-436F-AB96-97079F0C3A20}" presName="spacer" presStyleCnt="0"/>
      <dgm:spPr/>
    </dgm:pt>
    <dgm:pt modelId="{4C6D5D8D-AD27-4B32-B479-585C4676FC58}" type="pres">
      <dgm:prSet presAssocID="{01B35BB8-170E-43EF-AE15-DA6A434D14B1}" presName="comp" presStyleCnt="0"/>
      <dgm:spPr/>
    </dgm:pt>
    <dgm:pt modelId="{16D10617-E116-45E2-87DE-9F43A7676C6A}" type="pres">
      <dgm:prSet presAssocID="{01B35BB8-170E-43EF-AE15-DA6A434D14B1}" presName="box" presStyleLbl="node1" presStyleIdx="3" presStyleCnt="4"/>
      <dgm:spPr/>
      <dgm:t>
        <a:bodyPr/>
        <a:lstStyle/>
        <a:p>
          <a:endParaRPr lang="cs-CZ"/>
        </a:p>
      </dgm:t>
    </dgm:pt>
    <dgm:pt modelId="{5F870C66-6512-4F80-93F8-7EB5D3AAAAFA}" type="pres">
      <dgm:prSet presAssocID="{01B35BB8-170E-43EF-AE15-DA6A434D14B1}" presName="img" presStyleLbl="fgImgPlace1" presStyleIdx="3" presStyleCnt="4"/>
      <dgm:spPr/>
    </dgm:pt>
    <dgm:pt modelId="{604F65B2-F40E-4767-9518-429B41B1603B}" type="pres">
      <dgm:prSet presAssocID="{01B35BB8-170E-43EF-AE15-DA6A434D14B1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A1B134-ECA9-4E47-BE73-05600FEC41B0}" type="presOf" srcId="{E5BD8BA3-6E2C-4A26-A9F4-76484BD437D7}" destId="{85555AB1-E00C-417D-A6E0-C0460557244D}" srcOrd="0" destOrd="2" presId="urn:microsoft.com/office/officeart/2005/8/layout/vList4#1"/>
    <dgm:cxn modelId="{54500191-BB32-4EB9-B150-32A5480CF4AC}" type="presOf" srcId="{3E81EE6E-564A-4F58-8815-99F96C5B16F2}" destId="{81A5829E-58E1-4C60-B9D9-18C81458E34D}" srcOrd="1" destOrd="2" presId="urn:microsoft.com/office/officeart/2005/8/layout/vList4#1"/>
    <dgm:cxn modelId="{C503BE8E-A7A7-476E-ADDC-B194F8EF3A04}" srcId="{88B9A8E1-2DA6-41BE-8DE4-EB6D3FF2F1BB}" destId="{96263E48-D20E-420E-9A8E-AC09704DCF10}" srcOrd="0" destOrd="0" parTransId="{5C8DAE8B-08EF-4318-A96C-6A5401870AB1}" sibTransId="{A0504381-E9B7-4DD2-9E72-FD4C9AF1946F}"/>
    <dgm:cxn modelId="{90CCD4DE-9814-4C77-B7AE-FADD52B7B220}" type="presOf" srcId="{FC900CA1-470A-48FB-BC38-B3BB780DF0A6}" destId="{16D10617-E116-45E2-87DE-9F43A7676C6A}" srcOrd="0" destOrd="1" presId="urn:microsoft.com/office/officeart/2005/8/layout/vList4#1"/>
    <dgm:cxn modelId="{8ADF47C4-45EF-4140-B7C9-DE788E932B44}" srcId="{99A69FFE-E1F8-456B-A2A0-5B5244C78293}" destId="{88B9A8E1-2DA6-41BE-8DE4-EB6D3FF2F1BB}" srcOrd="0" destOrd="0" parTransId="{294E88CE-40D6-47F2-8C4B-C00D03A2C6BE}" sibTransId="{6400A63B-AD40-47DC-A740-201587CF98E8}"/>
    <dgm:cxn modelId="{F5CCE9A2-FE3B-483D-8B64-2828FE61487F}" srcId="{6180C917-5007-4812-A16C-5B3BE5439E61}" destId="{3E81EE6E-564A-4F58-8815-99F96C5B16F2}" srcOrd="1" destOrd="0" parTransId="{473E98E9-9040-479A-90E2-95EC1B039BAD}" sibTransId="{7E4BD17D-3F38-46BC-AAA8-9B416A8019A6}"/>
    <dgm:cxn modelId="{2705934C-D360-4E6D-A0D3-D71618B1A082}" type="presOf" srcId="{E5BD8BA3-6E2C-4A26-A9F4-76484BD437D7}" destId="{1F9E7964-D02D-4643-BF8D-880D0496F852}" srcOrd="1" destOrd="2" presId="urn:microsoft.com/office/officeart/2005/8/layout/vList4#1"/>
    <dgm:cxn modelId="{16FEC2C6-A9DB-4AC6-BC86-42A0EEE5F97A}" type="presOf" srcId="{01B35BB8-170E-43EF-AE15-DA6A434D14B1}" destId="{604F65B2-F40E-4767-9518-429B41B1603B}" srcOrd="1" destOrd="0" presId="urn:microsoft.com/office/officeart/2005/8/layout/vList4#1"/>
    <dgm:cxn modelId="{EEC1BC6D-06AA-4210-9172-F5C1FDC6B61C}" srcId="{01B35BB8-170E-43EF-AE15-DA6A434D14B1}" destId="{FC900CA1-470A-48FB-BC38-B3BB780DF0A6}" srcOrd="0" destOrd="0" parTransId="{BEA57BAF-2E59-43A2-9795-105D648516BA}" sibTransId="{3B994F52-9057-4A03-BD06-8E50B343A57E}"/>
    <dgm:cxn modelId="{B5ED1A4B-FDFD-413B-BCE2-95E699516D9F}" srcId="{99A69FFE-E1F8-456B-A2A0-5B5244C78293}" destId="{01B35BB8-170E-43EF-AE15-DA6A434D14B1}" srcOrd="3" destOrd="0" parTransId="{0B43F4DA-ED0E-4887-982D-5F522D46323A}" sibTransId="{126270AC-AEF4-437D-BC02-97DE8AB026BF}"/>
    <dgm:cxn modelId="{ED41EB50-8144-4261-92E6-9B6035DC6411}" type="presOf" srcId="{99A69FFE-E1F8-456B-A2A0-5B5244C78293}" destId="{F8618C6D-15E6-45C5-B895-9EA480F38127}" srcOrd="0" destOrd="0" presId="urn:microsoft.com/office/officeart/2005/8/layout/vList4#1"/>
    <dgm:cxn modelId="{EA29D301-CE66-44B3-95A1-DAFCE2DB4A45}" type="presOf" srcId="{E9A25ADC-401F-41BC-8452-53689F0B7FFD}" destId="{16D10617-E116-45E2-87DE-9F43A7676C6A}" srcOrd="0" destOrd="2" presId="urn:microsoft.com/office/officeart/2005/8/layout/vList4#1"/>
    <dgm:cxn modelId="{193FE22F-397D-4702-8578-F7C65C2B8374}" type="presOf" srcId="{E9A25ADC-401F-41BC-8452-53689F0B7FFD}" destId="{604F65B2-F40E-4767-9518-429B41B1603B}" srcOrd="1" destOrd="2" presId="urn:microsoft.com/office/officeart/2005/8/layout/vList4#1"/>
    <dgm:cxn modelId="{15C4AD1B-82D4-4C83-A942-E6A7083DF93A}" type="presOf" srcId="{6180C917-5007-4812-A16C-5B3BE5439E61}" destId="{81A5829E-58E1-4C60-B9D9-18C81458E34D}" srcOrd="1" destOrd="0" presId="urn:microsoft.com/office/officeart/2005/8/layout/vList4#1"/>
    <dgm:cxn modelId="{32FEF34D-7970-4051-B534-7E95A75B4A43}" type="presOf" srcId="{70999899-CCE7-4C62-BFA9-C3C8E32B83A3}" destId="{8121AA7F-07A2-47C7-91AE-7FB4D6B7E4D4}" srcOrd="0" destOrd="1" presId="urn:microsoft.com/office/officeart/2005/8/layout/vList4#1"/>
    <dgm:cxn modelId="{F906251B-F9A9-4192-9664-CFF421FAAEFA}" type="presOf" srcId="{77A05ABC-FB7B-4C96-9182-33EAADDB2CE4}" destId="{A77104FC-18AE-474A-AA39-E2A196C5F7E6}" srcOrd="1" destOrd="0" presId="urn:microsoft.com/office/officeart/2005/8/layout/vList4#1"/>
    <dgm:cxn modelId="{031C1862-C5E9-43C7-A969-D8513C14A48D}" srcId="{01B35BB8-170E-43EF-AE15-DA6A434D14B1}" destId="{E9A25ADC-401F-41BC-8452-53689F0B7FFD}" srcOrd="1" destOrd="0" parTransId="{D539E42C-AC6E-4308-B7E6-A22332AE902A}" sibTransId="{580AA26B-736E-4D74-9180-5817BF4AEC10}"/>
    <dgm:cxn modelId="{4DBD499E-C05A-4413-BCE1-BD842405E6DE}" srcId="{77A05ABC-FB7B-4C96-9182-33EAADDB2CE4}" destId="{0C6EBCE6-845A-4285-8B48-5A16B266D5C0}" srcOrd="1" destOrd="0" parTransId="{BE4C9581-616F-48BD-B4CA-06B01038ED7F}" sibTransId="{4AFFB25C-AAA6-4DD3-8CCC-AE1542A97075}"/>
    <dgm:cxn modelId="{B6590857-A9D5-40DF-A630-9736B320A16C}" srcId="{99A69FFE-E1F8-456B-A2A0-5B5244C78293}" destId="{6180C917-5007-4812-A16C-5B3BE5439E61}" srcOrd="1" destOrd="0" parTransId="{FF88868F-F7B9-43C7-98E3-216AC271BA69}" sibTransId="{13AC703B-0649-4556-835E-71D184B8B2A1}"/>
    <dgm:cxn modelId="{4E70F1FD-0BF5-4224-B3C0-C84863E86DFF}" type="presOf" srcId="{96263E48-D20E-420E-9A8E-AC09704DCF10}" destId="{1F9E7964-D02D-4643-BF8D-880D0496F852}" srcOrd="1" destOrd="1" presId="urn:microsoft.com/office/officeart/2005/8/layout/vList4#1"/>
    <dgm:cxn modelId="{48994C30-6AEC-4B50-A79B-E68E2F2060EF}" type="presOf" srcId="{88B9A8E1-2DA6-41BE-8DE4-EB6D3FF2F1BB}" destId="{85555AB1-E00C-417D-A6E0-C0460557244D}" srcOrd="0" destOrd="0" presId="urn:microsoft.com/office/officeart/2005/8/layout/vList4#1"/>
    <dgm:cxn modelId="{558801DF-C0A0-46FF-A73B-A8609E906BBA}" type="presOf" srcId="{02E92186-C058-435D-8DA7-9D3C81344409}" destId="{817B8F50-09D8-4EE2-8202-90C2E1F84062}" srcOrd="0" destOrd="1" presId="urn:microsoft.com/office/officeart/2005/8/layout/vList4#1"/>
    <dgm:cxn modelId="{FBE4AEAF-4DD7-4A32-82CF-E49BFF5432FD}" type="presOf" srcId="{96263E48-D20E-420E-9A8E-AC09704DCF10}" destId="{85555AB1-E00C-417D-A6E0-C0460557244D}" srcOrd="0" destOrd="1" presId="urn:microsoft.com/office/officeart/2005/8/layout/vList4#1"/>
    <dgm:cxn modelId="{37A6100C-1BB3-44DB-9900-0C8EFDDF7C5F}" type="presOf" srcId="{01B35BB8-170E-43EF-AE15-DA6A434D14B1}" destId="{16D10617-E116-45E2-87DE-9F43A7676C6A}" srcOrd="0" destOrd="0" presId="urn:microsoft.com/office/officeart/2005/8/layout/vList4#1"/>
    <dgm:cxn modelId="{12C2651F-1E39-4C88-A1AC-181284759730}" type="presOf" srcId="{0C6EBCE6-845A-4285-8B48-5A16B266D5C0}" destId="{817B8F50-09D8-4EE2-8202-90C2E1F84062}" srcOrd="0" destOrd="2" presId="urn:microsoft.com/office/officeart/2005/8/layout/vList4#1"/>
    <dgm:cxn modelId="{D908DC80-4C72-4303-AC22-0623474B6F94}" srcId="{99A69FFE-E1F8-456B-A2A0-5B5244C78293}" destId="{77A05ABC-FB7B-4C96-9182-33EAADDB2CE4}" srcOrd="2" destOrd="0" parTransId="{4702034B-EE5C-4BF2-9803-F8EF496B903E}" sibTransId="{F85E2667-E603-436F-AB96-97079F0C3A20}"/>
    <dgm:cxn modelId="{2630189A-F215-4D3D-A1B5-C7AD086F7A1F}" type="presOf" srcId="{02E92186-C058-435D-8DA7-9D3C81344409}" destId="{A77104FC-18AE-474A-AA39-E2A196C5F7E6}" srcOrd="1" destOrd="1" presId="urn:microsoft.com/office/officeart/2005/8/layout/vList4#1"/>
    <dgm:cxn modelId="{D5E10D22-6CDA-4919-B824-21F7DF45C388}" type="presOf" srcId="{70999899-CCE7-4C62-BFA9-C3C8E32B83A3}" destId="{81A5829E-58E1-4C60-B9D9-18C81458E34D}" srcOrd="1" destOrd="1" presId="urn:microsoft.com/office/officeart/2005/8/layout/vList4#1"/>
    <dgm:cxn modelId="{161D0D64-5C4D-4A3D-A24D-A5CD7E8DD600}" type="presOf" srcId="{FC900CA1-470A-48FB-BC38-B3BB780DF0A6}" destId="{604F65B2-F40E-4767-9518-429B41B1603B}" srcOrd="1" destOrd="1" presId="urn:microsoft.com/office/officeart/2005/8/layout/vList4#1"/>
    <dgm:cxn modelId="{32410AB4-A2CB-4CE0-8F56-FD2B3CD82178}" type="presOf" srcId="{6180C917-5007-4812-A16C-5B3BE5439E61}" destId="{8121AA7F-07A2-47C7-91AE-7FB4D6B7E4D4}" srcOrd="0" destOrd="0" presId="urn:microsoft.com/office/officeart/2005/8/layout/vList4#1"/>
    <dgm:cxn modelId="{3E3F4FB9-DEB2-403D-B590-BE013C47BC86}" type="presOf" srcId="{88B9A8E1-2DA6-41BE-8DE4-EB6D3FF2F1BB}" destId="{1F9E7964-D02D-4643-BF8D-880D0496F852}" srcOrd="1" destOrd="0" presId="urn:microsoft.com/office/officeart/2005/8/layout/vList4#1"/>
    <dgm:cxn modelId="{8EB5B3A5-87F9-4A59-89A0-5C014685330D}" srcId="{77A05ABC-FB7B-4C96-9182-33EAADDB2CE4}" destId="{02E92186-C058-435D-8DA7-9D3C81344409}" srcOrd="0" destOrd="0" parTransId="{1B6EB4A8-E93B-4AEF-959F-BB76716665DE}" sibTransId="{0988E831-8C15-436F-AB34-29E125813C31}"/>
    <dgm:cxn modelId="{5443ED19-5949-4524-A684-DFD03F5D9506}" srcId="{88B9A8E1-2DA6-41BE-8DE4-EB6D3FF2F1BB}" destId="{E5BD8BA3-6E2C-4A26-A9F4-76484BD437D7}" srcOrd="1" destOrd="0" parTransId="{3C0615FD-EC4F-49A9-A314-7644B58E0E5C}" sibTransId="{F7BF73E8-C109-4D86-9938-4391D203398F}"/>
    <dgm:cxn modelId="{2BFCBA6B-FB68-4BFF-A17A-B73B256B74CD}" type="presOf" srcId="{3E81EE6E-564A-4F58-8815-99F96C5B16F2}" destId="{8121AA7F-07A2-47C7-91AE-7FB4D6B7E4D4}" srcOrd="0" destOrd="2" presId="urn:microsoft.com/office/officeart/2005/8/layout/vList4#1"/>
    <dgm:cxn modelId="{B6C943CD-ADFE-46DB-B6D9-9502F5B996BC}" type="presOf" srcId="{77A05ABC-FB7B-4C96-9182-33EAADDB2CE4}" destId="{817B8F50-09D8-4EE2-8202-90C2E1F84062}" srcOrd="0" destOrd="0" presId="urn:microsoft.com/office/officeart/2005/8/layout/vList4#1"/>
    <dgm:cxn modelId="{A8B47AD1-DE05-45BE-A86F-4D9BEE2D9C9B}" srcId="{6180C917-5007-4812-A16C-5B3BE5439E61}" destId="{70999899-CCE7-4C62-BFA9-C3C8E32B83A3}" srcOrd="0" destOrd="0" parTransId="{A9DB4D60-18D1-455C-82E7-8EF287E0D62C}" sibTransId="{0BD36390-3720-4BA9-82A3-35BBC24F32E9}"/>
    <dgm:cxn modelId="{7AC73044-5619-474D-ADC0-4F4AF6A9FA18}" type="presOf" srcId="{0C6EBCE6-845A-4285-8B48-5A16B266D5C0}" destId="{A77104FC-18AE-474A-AA39-E2A196C5F7E6}" srcOrd="1" destOrd="2" presId="urn:microsoft.com/office/officeart/2005/8/layout/vList4#1"/>
    <dgm:cxn modelId="{3642F5DB-6D9B-44AB-9C92-EED364A88206}" type="presParOf" srcId="{F8618C6D-15E6-45C5-B895-9EA480F38127}" destId="{B804414E-8278-4B63-AF82-A6DC6A966FE5}" srcOrd="0" destOrd="0" presId="urn:microsoft.com/office/officeart/2005/8/layout/vList4#1"/>
    <dgm:cxn modelId="{0AC03A6A-A5E9-4D19-A398-E1959FED97D0}" type="presParOf" srcId="{B804414E-8278-4B63-AF82-A6DC6A966FE5}" destId="{85555AB1-E00C-417D-A6E0-C0460557244D}" srcOrd="0" destOrd="0" presId="urn:microsoft.com/office/officeart/2005/8/layout/vList4#1"/>
    <dgm:cxn modelId="{58225154-71A3-490C-8C0E-46837730F023}" type="presParOf" srcId="{B804414E-8278-4B63-AF82-A6DC6A966FE5}" destId="{8C881CAD-0F12-4044-83A1-5C8953108453}" srcOrd="1" destOrd="0" presId="urn:microsoft.com/office/officeart/2005/8/layout/vList4#1"/>
    <dgm:cxn modelId="{25562C61-FA04-4D01-A9B2-80F94E7E845E}" type="presParOf" srcId="{B804414E-8278-4B63-AF82-A6DC6A966FE5}" destId="{1F9E7964-D02D-4643-BF8D-880D0496F852}" srcOrd="2" destOrd="0" presId="urn:microsoft.com/office/officeart/2005/8/layout/vList4#1"/>
    <dgm:cxn modelId="{5C54985F-AB23-46E0-8460-D7B54ED66CF2}" type="presParOf" srcId="{F8618C6D-15E6-45C5-B895-9EA480F38127}" destId="{233D2933-8F36-4816-AFD2-3CB6B6345A8F}" srcOrd="1" destOrd="0" presId="urn:microsoft.com/office/officeart/2005/8/layout/vList4#1"/>
    <dgm:cxn modelId="{A12B5624-6407-4EA0-9267-F5A8E52B5B0D}" type="presParOf" srcId="{F8618C6D-15E6-45C5-B895-9EA480F38127}" destId="{0493A676-DA86-4974-9982-D5BEAD754CED}" srcOrd="2" destOrd="0" presId="urn:microsoft.com/office/officeart/2005/8/layout/vList4#1"/>
    <dgm:cxn modelId="{C48D06C7-DA80-4275-A18F-FD4EF2E0C4C4}" type="presParOf" srcId="{0493A676-DA86-4974-9982-D5BEAD754CED}" destId="{8121AA7F-07A2-47C7-91AE-7FB4D6B7E4D4}" srcOrd="0" destOrd="0" presId="urn:microsoft.com/office/officeart/2005/8/layout/vList4#1"/>
    <dgm:cxn modelId="{2DAA42F2-094A-47C2-8EC6-CFFE71597A07}" type="presParOf" srcId="{0493A676-DA86-4974-9982-D5BEAD754CED}" destId="{12E9F355-9095-4CFF-8042-3166A78698C4}" srcOrd="1" destOrd="0" presId="urn:microsoft.com/office/officeart/2005/8/layout/vList4#1"/>
    <dgm:cxn modelId="{55F1532C-146B-499A-8787-BFF8058FE10B}" type="presParOf" srcId="{0493A676-DA86-4974-9982-D5BEAD754CED}" destId="{81A5829E-58E1-4C60-B9D9-18C81458E34D}" srcOrd="2" destOrd="0" presId="urn:microsoft.com/office/officeart/2005/8/layout/vList4#1"/>
    <dgm:cxn modelId="{7CAB4A96-7053-41B7-B951-4E544A03C4ED}" type="presParOf" srcId="{F8618C6D-15E6-45C5-B895-9EA480F38127}" destId="{34A0C6EC-47B2-40C4-AE51-09846E5F9242}" srcOrd="3" destOrd="0" presId="urn:microsoft.com/office/officeart/2005/8/layout/vList4#1"/>
    <dgm:cxn modelId="{1473BB6D-0AEE-4619-A34A-6533EBCF1C39}" type="presParOf" srcId="{F8618C6D-15E6-45C5-B895-9EA480F38127}" destId="{421A9AC9-10E5-4988-A2F5-F9B44E3A5365}" srcOrd="4" destOrd="0" presId="urn:microsoft.com/office/officeart/2005/8/layout/vList4#1"/>
    <dgm:cxn modelId="{267C49DB-12AB-4A19-ABD3-5301FA45F02A}" type="presParOf" srcId="{421A9AC9-10E5-4988-A2F5-F9B44E3A5365}" destId="{817B8F50-09D8-4EE2-8202-90C2E1F84062}" srcOrd="0" destOrd="0" presId="urn:microsoft.com/office/officeart/2005/8/layout/vList4#1"/>
    <dgm:cxn modelId="{9363C6F8-FD43-487C-A06B-5EF508DAF889}" type="presParOf" srcId="{421A9AC9-10E5-4988-A2F5-F9B44E3A5365}" destId="{34D88B9E-6D81-408B-AA57-783606947357}" srcOrd="1" destOrd="0" presId="urn:microsoft.com/office/officeart/2005/8/layout/vList4#1"/>
    <dgm:cxn modelId="{B191E247-389D-4734-BC86-54B9D5253327}" type="presParOf" srcId="{421A9AC9-10E5-4988-A2F5-F9B44E3A5365}" destId="{A77104FC-18AE-474A-AA39-E2A196C5F7E6}" srcOrd="2" destOrd="0" presId="urn:microsoft.com/office/officeart/2005/8/layout/vList4#1"/>
    <dgm:cxn modelId="{7CB1F5A4-115A-455A-BDD7-FF37E9EAEE91}" type="presParOf" srcId="{F8618C6D-15E6-45C5-B895-9EA480F38127}" destId="{28D57A0F-DD77-4363-8660-425ABA6877B7}" srcOrd="5" destOrd="0" presId="urn:microsoft.com/office/officeart/2005/8/layout/vList4#1"/>
    <dgm:cxn modelId="{7B3FAD7F-670A-465F-A454-335697DAF3DA}" type="presParOf" srcId="{F8618C6D-15E6-45C5-B895-9EA480F38127}" destId="{4C6D5D8D-AD27-4B32-B479-585C4676FC58}" srcOrd="6" destOrd="0" presId="urn:microsoft.com/office/officeart/2005/8/layout/vList4#1"/>
    <dgm:cxn modelId="{67F4B6B0-D23B-4723-8110-37101F5D596E}" type="presParOf" srcId="{4C6D5D8D-AD27-4B32-B479-585C4676FC58}" destId="{16D10617-E116-45E2-87DE-9F43A7676C6A}" srcOrd="0" destOrd="0" presId="urn:microsoft.com/office/officeart/2005/8/layout/vList4#1"/>
    <dgm:cxn modelId="{BA8EB709-F488-4C2F-868D-5EB201A72B76}" type="presParOf" srcId="{4C6D5D8D-AD27-4B32-B479-585C4676FC58}" destId="{5F870C66-6512-4F80-93F8-7EB5D3AAAAFA}" srcOrd="1" destOrd="0" presId="urn:microsoft.com/office/officeart/2005/8/layout/vList4#1"/>
    <dgm:cxn modelId="{A3D42AAE-B3D5-498C-AB48-DC9F00215F7C}" type="presParOf" srcId="{4C6D5D8D-AD27-4B32-B479-585C4676FC58}" destId="{604F65B2-F40E-4767-9518-429B41B1603B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VY_32_INOVACE_10_Božena Němcová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5555AB1-E00C-417D-A6E0-C0460557244D}">
      <dsp:nvSpPr>
        <dsp:cNvPr id="0" name=""/>
        <dsp:cNvSpPr/>
      </dsp:nvSpPr>
      <dsp:spPr>
        <a:xfrm>
          <a:off x="0" y="0"/>
          <a:ext cx="8229600" cy="105193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Kde se narodila a zemřela Božena  Němcová?</a:t>
          </a:r>
          <a:endParaRPr lang="cs-CZ" sz="21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 Praha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Vídeň</a:t>
          </a:r>
          <a:endParaRPr lang="cs-CZ" sz="1600" kern="1200" dirty="0"/>
        </a:p>
      </dsp:txBody>
      <dsp:txXfrm>
        <a:off x="1751113" y="0"/>
        <a:ext cx="6478486" cy="1051932"/>
      </dsp:txXfrm>
    </dsp:sp>
    <dsp:sp modelId="{8C881CAD-0F12-4044-83A1-5C8953108453}">
      <dsp:nvSpPr>
        <dsp:cNvPr id="0" name=""/>
        <dsp:cNvSpPr/>
      </dsp:nvSpPr>
      <dsp:spPr>
        <a:xfrm>
          <a:off x="105193" y="105193"/>
          <a:ext cx="1645920" cy="841546"/>
        </a:xfrm>
        <a:prstGeom prst="roundRect">
          <a:avLst>
            <a:gd name="adj" fmla="val 10000"/>
          </a:avLst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121AA7F-07A2-47C7-91AE-7FB4D6B7E4D4}">
      <dsp:nvSpPr>
        <dsp:cNvPr id="0" name=""/>
        <dsp:cNvSpPr/>
      </dsp:nvSpPr>
      <dsp:spPr>
        <a:xfrm>
          <a:off x="0" y="1157126"/>
          <a:ext cx="8229600" cy="1051932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Kde prožila své dětství?</a:t>
          </a:r>
          <a:endParaRPr lang="cs-CZ" sz="21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Praha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Ratibořice</a:t>
          </a:r>
          <a:endParaRPr lang="cs-CZ" sz="1600" kern="1200" dirty="0"/>
        </a:p>
      </dsp:txBody>
      <dsp:txXfrm>
        <a:off x="1751113" y="1157126"/>
        <a:ext cx="6478486" cy="1051932"/>
      </dsp:txXfrm>
    </dsp:sp>
    <dsp:sp modelId="{12E9F355-9095-4CFF-8042-3166A78698C4}">
      <dsp:nvSpPr>
        <dsp:cNvPr id="0" name=""/>
        <dsp:cNvSpPr/>
      </dsp:nvSpPr>
      <dsp:spPr>
        <a:xfrm>
          <a:off x="105193" y="1262319"/>
          <a:ext cx="1645920" cy="841546"/>
        </a:xfrm>
        <a:prstGeom prst="roundRect">
          <a:avLst>
            <a:gd name="adj" fmla="val 10000"/>
          </a:avLst>
        </a:prstGeom>
        <a:solidFill>
          <a:schemeClr val="accent5">
            <a:tint val="50000"/>
            <a:hueOff val="-3560789"/>
            <a:satOff val="15872"/>
            <a:lumOff val="1402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17B8F50-09D8-4EE2-8202-90C2E1F84062}">
      <dsp:nvSpPr>
        <dsp:cNvPr id="0" name=""/>
        <dsp:cNvSpPr/>
      </dsp:nvSpPr>
      <dsp:spPr>
        <a:xfrm>
          <a:off x="0" y="2314252"/>
          <a:ext cx="8229600" cy="1051932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Jak se jmenuje její nejznámější kniha?</a:t>
          </a:r>
          <a:endParaRPr lang="cs-CZ" sz="21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Pohádky z okolí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Babička</a:t>
          </a:r>
          <a:endParaRPr lang="cs-CZ" sz="1600" kern="1200" dirty="0"/>
        </a:p>
      </dsp:txBody>
      <dsp:txXfrm>
        <a:off x="1751113" y="2314252"/>
        <a:ext cx="6478486" cy="1051932"/>
      </dsp:txXfrm>
    </dsp:sp>
    <dsp:sp modelId="{34D88B9E-6D81-408B-AA57-783606947357}">
      <dsp:nvSpPr>
        <dsp:cNvPr id="0" name=""/>
        <dsp:cNvSpPr/>
      </dsp:nvSpPr>
      <dsp:spPr>
        <a:xfrm>
          <a:off x="105193" y="2419445"/>
          <a:ext cx="1645920" cy="841546"/>
        </a:xfrm>
        <a:prstGeom prst="roundRect">
          <a:avLst>
            <a:gd name="adj" fmla="val 10000"/>
          </a:avLst>
        </a:prstGeom>
        <a:solidFill>
          <a:schemeClr val="accent5">
            <a:tint val="50000"/>
            <a:hueOff val="-7121577"/>
            <a:satOff val="31745"/>
            <a:lumOff val="2805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6D10617-E116-45E2-87DE-9F43A7676C6A}">
      <dsp:nvSpPr>
        <dsp:cNvPr id="0" name=""/>
        <dsp:cNvSpPr/>
      </dsp:nvSpPr>
      <dsp:spPr>
        <a:xfrm>
          <a:off x="0" y="3471378"/>
          <a:ext cx="8229600" cy="1051932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Na které bankovce je zobrazena Božena Němcová?</a:t>
          </a:r>
          <a:endParaRPr lang="cs-CZ" sz="21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100 Kč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500 Kč</a:t>
          </a:r>
          <a:endParaRPr lang="cs-CZ" sz="1600" kern="1200" dirty="0"/>
        </a:p>
      </dsp:txBody>
      <dsp:txXfrm>
        <a:off x="1751113" y="3471378"/>
        <a:ext cx="6478486" cy="1051932"/>
      </dsp:txXfrm>
    </dsp:sp>
    <dsp:sp modelId="{5F870C66-6512-4F80-93F8-7EB5D3AAAAFA}">
      <dsp:nvSpPr>
        <dsp:cNvPr id="0" name=""/>
        <dsp:cNvSpPr/>
      </dsp:nvSpPr>
      <dsp:spPr>
        <a:xfrm>
          <a:off x="105193" y="3576571"/>
          <a:ext cx="1645920" cy="841546"/>
        </a:xfrm>
        <a:prstGeom prst="roundRect">
          <a:avLst>
            <a:gd name="adj" fmla="val 10000"/>
          </a:avLst>
        </a:prstGeom>
        <a:solidFill>
          <a:schemeClr val="accent5">
            <a:tint val="50000"/>
            <a:hueOff val="-10682366"/>
            <a:satOff val="47617"/>
            <a:lumOff val="4207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3CD0DD-2085-46E9-98E9-EDC3B81D32C6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FDA4C-8AAA-4931-B12C-D6DA14086F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2841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wmf"/><Relationship Id="rId7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10" Type="http://schemas.openxmlformats.org/officeDocument/2006/relationships/image" Target="../media/image12.gif"/><Relationship Id="rId4" Type="http://schemas.openxmlformats.org/officeDocument/2006/relationships/image" Target="../media/image6.gif"/><Relationship Id="rId9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image" Target="../media/image24.wmf"/><Relationship Id="rId3" Type="http://schemas.openxmlformats.org/officeDocument/2006/relationships/diagramLayout" Target="../diagrams/layout2.xml"/><Relationship Id="rId7" Type="http://schemas.openxmlformats.org/officeDocument/2006/relationships/image" Target="../media/image18.gif"/><Relationship Id="rId12" Type="http://schemas.openxmlformats.org/officeDocument/2006/relationships/image" Target="../media/image23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../media/image22.wmf"/><Relationship Id="rId5" Type="http://schemas.openxmlformats.org/officeDocument/2006/relationships/diagramColors" Target="../diagrams/colors2.xml"/><Relationship Id="rId10" Type="http://schemas.openxmlformats.org/officeDocument/2006/relationships/image" Target="../media/image21.gif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an_Vil%C3%ADmek_-_Bo%C5%BEena_N%C4%9Bmcov%C3%A1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Souso%C5%A1%C3%AD_Babi%C4%8Dky_v_Ratibo%C5%99ic%C3%ADch.jpg" TargetMode="External"/><Relationship Id="rId4" Type="http://schemas.openxmlformats.org/officeDocument/2006/relationships/hyperlink" Target="http://cs.wikipedia.org/wiki/Soubor:Ratiborice_-_Stare_belidlo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91716849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999"/>
    </mc:Choice>
    <mc:Fallback>
      <p:transition spd="slow" advTm="399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určený k použití na interaktivní tabuli</a:t>
            </a:r>
          </a:p>
          <a:p>
            <a:r>
              <a:rPr lang="cs-CZ" dirty="0" smtClean="0"/>
              <a:t>ČESKÝ JAZYK A LITERÁRNÍ VÝCHOVA</a:t>
            </a:r>
          </a:p>
          <a:p>
            <a:r>
              <a:rPr lang="cs-CZ" dirty="0" smtClean="0"/>
              <a:t>Možnost použití v hodinách literární výchovy </a:t>
            </a:r>
          </a:p>
          <a:p>
            <a:pPr marL="0" indent="0">
              <a:buNone/>
            </a:pPr>
            <a:r>
              <a:rPr lang="cs-CZ" dirty="0" smtClean="0"/>
              <a:t>    ve 2.- 5</a:t>
            </a:r>
            <a:r>
              <a:rPr lang="cs-CZ" dirty="0" smtClean="0"/>
              <a:t>. ročníku </a:t>
            </a:r>
            <a:r>
              <a:rPr lang="cs-CZ" dirty="0" smtClean="0"/>
              <a:t>ZŠ                                               </a:t>
            </a:r>
          </a:p>
          <a:p>
            <a:pPr marL="0" indent="0">
              <a:buNone/>
            </a:pPr>
            <a:r>
              <a:rPr lang="cs-CZ" dirty="0" smtClean="0"/>
              <a:t>   Božena Němcová  - seznámení se životem</a:t>
            </a:r>
          </a:p>
          <a:p>
            <a:pPr marL="0" indent="0">
              <a:buNone/>
            </a:pPr>
            <a:r>
              <a:rPr lang="cs-CZ" dirty="0" smtClean="0"/>
              <a:t>   a </a:t>
            </a:r>
            <a:r>
              <a:rPr lang="cs-CZ" dirty="0" smtClean="0"/>
              <a:t>dílem /</a:t>
            </a:r>
            <a:r>
              <a:rPr lang="cs-CZ" dirty="0" smtClean="0"/>
              <a:t>Babička</a:t>
            </a:r>
            <a:r>
              <a:rPr lang="cs-CZ" dirty="0" smtClean="0"/>
              <a:t>, Národní </a:t>
            </a:r>
            <a:r>
              <a:rPr lang="cs-CZ" dirty="0" smtClean="0"/>
              <a:t>báchorky a pověsti/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Ukázka obrázků</a:t>
            </a:r>
            <a:r>
              <a:rPr lang="cs-CZ" dirty="0" smtClean="0"/>
              <a:t>, následné </a:t>
            </a:r>
            <a:r>
              <a:rPr lang="cs-CZ" dirty="0" smtClean="0"/>
              <a:t>procvičení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42992" cy="1066130"/>
          </a:xfrm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Božena Němcová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5842992" cy="53012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/>
              <a:t>Narozena: 4</a:t>
            </a:r>
            <a:r>
              <a:rPr lang="cs-CZ" dirty="0" smtClean="0"/>
              <a:t>. 2. 1820 </a:t>
            </a:r>
            <a:r>
              <a:rPr lang="cs-CZ" dirty="0" smtClean="0"/>
              <a:t>ve Vídni</a:t>
            </a:r>
          </a:p>
          <a:p>
            <a:r>
              <a:rPr lang="cs-CZ" dirty="0" smtClean="0"/>
              <a:t>Zemřela: 21</a:t>
            </a:r>
            <a:r>
              <a:rPr lang="cs-CZ" dirty="0" smtClean="0"/>
              <a:t>. 1. 1862 </a:t>
            </a:r>
            <a:r>
              <a:rPr lang="cs-CZ" dirty="0" smtClean="0"/>
              <a:t>v Praze</a:t>
            </a:r>
          </a:p>
          <a:p>
            <a:r>
              <a:rPr lang="cs-CZ" b="1" dirty="0" smtClean="0"/>
              <a:t>Božena</a:t>
            </a:r>
            <a:r>
              <a:rPr lang="cs-CZ" dirty="0" smtClean="0"/>
              <a:t> </a:t>
            </a:r>
            <a:r>
              <a:rPr lang="cs-CZ" b="1" dirty="0" smtClean="0"/>
              <a:t>Němcová</a:t>
            </a:r>
            <a:r>
              <a:rPr lang="cs-CZ" dirty="0" smtClean="0"/>
              <a:t> se </a:t>
            </a:r>
            <a:r>
              <a:rPr lang="cs-CZ" b="1" dirty="0" smtClean="0"/>
              <a:t>narodila ve Vídni</a:t>
            </a:r>
            <a:r>
              <a:rPr lang="cs-CZ" dirty="0" smtClean="0"/>
              <a:t> jako dcera panského kočího a české služky. Dětství prožila převážně v Ratibořicích u České Skalice. </a:t>
            </a:r>
            <a:r>
              <a:rPr lang="cs-CZ" b="1" dirty="0" smtClean="0"/>
              <a:t>Její otec v letních měsících pracoval na ratibořickém zámku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Vlastním jménem Barbora Panklová.</a:t>
            </a:r>
          </a:p>
          <a:p>
            <a:r>
              <a:rPr lang="cs-CZ" dirty="0" smtClean="0"/>
              <a:t>Sběratelka lidové slovesnosti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013059"/>
            <a:ext cx="2449636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Božena Němcová na české bankovce</a:t>
            </a:r>
            <a:endParaRPr lang="cs-CZ" dirty="0"/>
          </a:p>
        </p:txBody>
      </p:sp>
      <p:pic>
        <p:nvPicPr>
          <p:cNvPr id="1026" name="Picture 2" descr="C:\Users\Dana\Desktop\100KZ650\100_478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83" t="12904" r="-203" b="23850"/>
          <a:stretch/>
        </p:blipFill>
        <p:spPr bwMode="auto">
          <a:xfrm>
            <a:off x="1187624" y="1772816"/>
            <a:ext cx="6853411" cy="391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55729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Nejznámější 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Miky\AppData\Local\Microsoft\Windows\Temporary Internet Files\Content.IE5\XXX31AIT\MP9004482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404664"/>
            <a:ext cx="604031" cy="908719"/>
          </a:xfrm>
          <a:prstGeom prst="rect">
            <a:avLst/>
          </a:prstGeom>
          <a:noFill/>
        </p:spPr>
      </p:pic>
      <p:pic>
        <p:nvPicPr>
          <p:cNvPr id="1027" name="Picture 3" descr="C:\Users\Miky\AppData\Local\Microsoft\Windows\Temporary Internet Files\Content.IE5\50TDOXPI\MC9004404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60648"/>
            <a:ext cx="1438329" cy="1185056"/>
          </a:xfrm>
          <a:prstGeom prst="rect">
            <a:avLst/>
          </a:prstGeom>
          <a:noFill/>
        </p:spPr>
      </p:pic>
      <p:pic>
        <p:nvPicPr>
          <p:cNvPr id="4" name="Picture 2" descr="C:\Users\Dana\AppData\Local\Microsoft\Windows\Temporary Internet Files\Content.IE5\M3TY2DVT\MM900283487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0124" y="2344071"/>
            <a:ext cx="904875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Dana\AppData\Local\Microsoft\Windows\Temporary Internet Files\Content.IE5\HFLBR8VS\MM900283457[1]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429" y="2188317"/>
            <a:ext cx="47625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Dana\AppData\Local\Microsoft\Windows\Temporary Internet Files\Content.IE5\1AUJ13JM\MM900283261[1]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3525" y="2240490"/>
            <a:ext cx="866850" cy="77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ana\AppData\Local\Microsoft\Windows\Temporary Internet Files\Content.IE5\6HVMEIDX\MM900185571[1]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68809" y="1829237"/>
            <a:ext cx="1076325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Dana\AppData\Local\Microsoft\Windows\Temporary Internet Files\Content.IE5\6HVMEIDX\MM900185571[1]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5198" y="2224899"/>
            <a:ext cx="639936" cy="78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Dana\AppData\Local\Microsoft\Windows\Temporary Internet Files\Content.IE5\M3TY2DVT\MM900336950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5345" y="1986400"/>
            <a:ext cx="72685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598984" y="28154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98984" y="32726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98984" y="3707916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612924" y="4165116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12924" y="4622316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318148" y="4622316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318147" y="3670583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318148" y="32352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268350" y="32352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270184" y="3670828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265913" y="4622316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3208854" y="32352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3208854" y="36924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4190161" y="32726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190161" y="37298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4190161" y="4622316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9" name="Picture 15" descr="C:\Users\Dana\AppData\Local\Microsoft\Windows\Temporary Internet Files\Content.IE5\6HVMEIDX\MM900295179[1]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5245" y="2281674"/>
            <a:ext cx="800100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Obdélník 45"/>
          <p:cNvSpPr/>
          <p:nvPr/>
        </p:nvSpPr>
        <p:spPr>
          <a:xfrm>
            <a:off x="5095478" y="32726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5095478" y="37298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5095478" y="4603984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5780172" y="28154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5773707" y="3272670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5780172" y="3718681"/>
            <a:ext cx="457200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1318147" y="4149670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2268350" y="4140944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3208854" y="4127783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4190161" y="4172538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5095478" y="4165116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5780172" y="4187070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40" name="Picture 16" descr="C:\Users\Dana\AppData\Local\Microsoft\Windows\Temporary Internet Files\Content.IE5\M3TY2DVT\MM900283680[1]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85386" y="2340464"/>
            <a:ext cx="561975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2469" y="548680"/>
            <a:ext cx="8229600" cy="108012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dirty="0" smtClean="0"/>
              <a:t>N - - - - - -   </a:t>
            </a:r>
            <a:r>
              <a:rPr lang="cs-CZ" dirty="0"/>
              <a:t>B</a:t>
            </a:r>
            <a:r>
              <a:rPr lang="cs-CZ" dirty="0" smtClean="0"/>
              <a:t> - - - - - -   </a:t>
            </a:r>
            <a:r>
              <a:rPr lang="cs-CZ" dirty="0"/>
              <a:t>A</a:t>
            </a:r>
            <a:r>
              <a:rPr lang="cs-CZ" dirty="0" smtClean="0"/>
              <a:t>   P - - - - - -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14822" y="4437112"/>
            <a:ext cx="2032929" cy="646331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POHÁDKY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6439" y="2093270"/>
            <a:ext cx="45719" cy="397031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SBÍRALA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89972" y="2210961"/>
            <a:ext cx="6892015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DÁNORNÍ CHÁBOKRY A PĚVOSTI</a:t>
            </a:r>
            <a:endParaRPr lang="cs-CZ" sz="4000" dirty="0"/>
          </a:p>
        </p:txBody>
      </p:sp>
      <p:pic>
        <p:nvPicPr>
          <p:cNvPr id="1028" name="Picture 4" descr="C:\Users\Dana\AppData\Local\Microsoft\Windows\Temporary Internet Files\Content.IE5\6HVMEIDX\MM900283997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01008"/>
            <a:ext cx="3005931" cy="273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ana\AppData\Local\Microsoft\Windows\Temporary Internet Files\Content.IE5\6HVMEIDX\MM900354499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7" y="1160496"/>
            <a:ext cx="1808551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ana\AppData\Local\Microsoft\Windows\Temporary Internet Files\Content.IE5\1AUJ13JM\MM900041146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64493">
            <a:off x="7812360" y="1297334"/>
            <a:ext cx="1102990" cy="105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>
            <a:stCxn id="4" idx="0"/>
          </p:cNvCxnSpPr>
          <p:nvPr/>
        </p:nvCxnSpPr>
        <p:spPr>
          <a:xfrm flipV="1">
            <a:off x="2431287" y="1486142"/>
            <a:ext cx="2109831" cy="29509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5104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9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Ratibořice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29953"/>
            <a:ext cx="8229600" cy="4997152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místo děje nejznámější knihy.......................?</a:t>
            </a:r>
          </a:p>
          <a:p>
            <a:pPr marL="0" indent="0">
              <a:buNone/>
            </a:pPr>
            <a:r>
              <a:rPr lang="cs-CZ" dirty="0" smtClean="0"/>
              <a:t>                   </a:t>
            </a:r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59841" y="6323229"/>
            <a:ext cx="4608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Domek, kde prožila Barunka dětství s babičkou.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012160" y="1484784"/>
            <a:ext cx="1584176" cy="6263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tx1"/>
                </a:solidFill>
              </a:rPr>
              <a:t>BABIČKA    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90323" y="2492896"/>
            <a:ext cx="5181600" cy="3622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8"/>
            <a:ext cx="3048000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  <p:bldP spid="6" grpId="0" build="p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Vyber správnou odpověď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6339645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Users\Miky\AppData\Local\Microsoft\Windows\Temporary Internet Files\Content.IE5\LW6J9F0F\MM91000108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2046399"/>
            <a:ext cx="936104" cy="662522"/>
          </a:xfrm>
          <a:prstGeom prst="rect">
            <a:avLst/>
          </a:prstGeom>
          <a:noFill/>
        </p:spPr>
      </p:pic>
      <p:pic>
        <p:nvPicPr>
          <p:cNvPr id="2051" name="Picture 3" descr="C:\Users\Miky\AppData\Local\Microsoft\Windows\Temporary Internet Files\Content.IE5\XXX31AIT\MM90039574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4005064"/>
            <a:ext cx="792088" cy="678933"/>
          </a:xfrm>
          <a:prstGeom prst="rect">
            <a:avLst/>
          </a:prstGeom>
          <a:noFill/>
        </p:spPr>
      </p:pic>
      <p:pic>
        <p:nvPicPr>
          <p:cNvPr id="2052" name="Picture 4" descr="C:\Users\Miky\AppData\Local\Microsoft\Windows\Temporary Internet Files\Content.IE5\50TDOXPI\MM900395712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5013176"/>
            <a:ext cx="876300" cy="723900"/>
          </a:xfrm>
          <a:prstGeom prst="rect">
            <a:avLst/>
          </a:prstGeom>
          <a:noFill/>
        </p:spPr>
      </p:pic>
      <p:pic>
        <p:nvPicPr>
          <p:cNvPr id="2053" name="Picture 5" descr="C:\Users\Miky\AppData\Local\Microsoft\Windows\Temporary Internet Files\Content.IE5\XXX31AIT\MM910001077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2996952"/>
            <a:ext cx="674348" cy="829967"/>
          </a:xfrm>
          <a:prstGeom prst="rect">
            <a:avLst/>
          </a:prstGeom>
          <a:noFill/>
        </p:spPr>
      </p:pic>
      <p:pic>
        <p:nvPicPr>
          <p:cNvPr id="2054" name="Picture 6" descr="C:\Users\Miky\AppData\Local\Microsoft\Windows\Temporary Internet Files\Content.IE5\04I5OJ3P\MC900404621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7504" y="0"/>
            <a:ext cx="1644650" cy="1908175"/>
          </a:xfrm>
          <a:prstGeom prst="rect">
            <a:avLst/>
          </a:prstGeom>
          <a:noFill/>
        </p:spPr>
      </p:pic>
      <p:pic>
        <p:nvPicPr>
          <p:cNvPr id="2055" name="Picture 7" descr="C:\Users\Miky\AppData\Local\Microsoft\Windows\Temporary Internet Files\Content.IE5\LW6J9F0F\MC900412368[3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812360" y="0"/>
            <a:ext cx="1044758" cy="1556792"/>
          </a:xfrm>
          <a:prstGeom prst="rect">
            <a:avLst/>
          </a:prstGeom>
          <a:noFill/>
        </p:spPr>
      </p:pic>
      <p:pic>
        <p:nvPicPr>
          <p:cNvPr id="2056" name="Picture 8" descr="C:\Users\Miky\AppData\Local\Microsoft\Windows\Temporary Internet Files\Content.IE5\50TDOXPI\MC900281200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7504" y="5301208"/>
            <a:ext cx="1199584" cy="13444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použití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http://cs.wikipedia.org/wiki/Soubor:Jan_Vil%C3%ADmek_-_</a:t>
            </a:r>
            <a:r>
              <a:rPr lang="cs-CZ" dirty="0" smtClean="0">
                <a:hlinkClick r:id="rId3"/>
              </a:rPr>
              <a:t>Bo%C5%BEena_N%C4%9Bmcov%C3%A1.jpg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4"/>
              </a:rPr>
              <a:t>http://cs.wikipedia.org/wiki/Soubor:Ratiborice_-_</a:t>
            </a:r>
            <a:r>
              <a:rPr lang="cs-CZ" dirty="0" smtClean="0">
                <a:hlinkClick r:id="rId4"/>
              </a:rPr>
              <a:t>Stare_belidlo.jpg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cs.wikipedia.org/wiki/Soubor:Souso%C5%A1%C3%AD_Babi%C4%8Dky_v_Ratibo%C5%99ic%C3%ADch.jpg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</a:t>
            </a:r>
            <a:r>
              <a:rPr lang="cs-CZ" smtClean="0"/>
              <a:t>bankovky-vlastní foto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4857206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246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Božena Němcová</vt:lpstr>
      <vt:lpstr>Božena Němcová na české bankovce</vt:lpstr>
      <vt:lpstr>Nejznámější  dílo</vt:lpstr>
      <vt:lpstr>N - - - - - -   B - - - - - -   A   P - - - - - -</vt:lpstr>
      <vt:lpstr>Ratibořice</vt:lpstr>
      <vt:lpstr>Vyber správnou odpověď</vt:lpstr>
      <vt:lpstr>Zdroje použití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62</cp:revision>
  <dcterms:created xsi:type="dcterms:W3CDTF">2011-06-20T10:40:08Z</dcterms:created>
  <dcterms:modified xsi:type="dcterms:W3CDTF">2013-06-26T12:56:50Z</dcterms:modified>
</cp:coreProperties>
</file>