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58" r:id="rId3"/>
    <p:sldId id="257" r:id="rId4"/>
    <p:sldId id="259" r:id="rId5"/>
    <p:sldId id="267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05" autoAdjust="0"/>
  </p:normalViewPr>
  <p:slideViewPr>
    <p:cSldViewPr>
      <p:cViewPr>
        <p:scale>
          <a:sx n="50" d="100"/>
          <a:sy n="50" d="100"/>
        </p:scale>
        <p:origin x="-1267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41" d="100"/>
          <a:sy n="41" d="100"/>
        </p:scale>
        <p:origin x="-2395" y="-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94D33D-E6ED-450E-BB7E-57EDB412D1AC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E9E3C-EDE5-4827-B3BA-835E5EBF2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277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3F7B6-529F-473B-A155-01AF153B454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5F4CC-E492-46E4-8ED4-B09FF1995BD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3F7B6-529F-473B-A155-01AF153B454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5F4CC-E492-46E4-8ED4-B09FF1995BD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3F7B6-529F-473B-A155-01AF153B454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5F4CC-E492-46E4-8ED4-B09FF1995B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3F7B6-529F-473B-A155-01AF153B454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5F4CC-E492-46E4-8ED4-B09FF1995BD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3F7B6-529F-473B-A155-01AF153B454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5F4CC-E492-46E4-8ED4-B09FF1995BD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3F7B6-529F-473B-A155-01AF153B454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5F4CC-E492-46E4-8ED4-B09FF1995B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3F7B6-529F-473B-A155-01AF153B454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5F4CC-E492-46E4-8ED4-B09FF1995B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3F7B6-529F-473B-A155-01AF153B454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5F4CC-E492-46E4-8ED4-B09FF1995B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3F7B6-529F-473B-A155-01AF153B454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5F4CC-E492-46E4-8ED4-B09FF1995BD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3F7B6-529F-473B-A155-01AF153B454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5F4CC-E492-46E4-8ED4-B09FF1995B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3F7B6-529F-473B-A155-01AF153B454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5F4CC-E492-46E4-8ED4-B09FF1995B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33F7B6-529F-473B-A155-01AF153B454A}" type="datetimeFigureOut">
              <a:rPr lang="cs-CZ" smtClean="0"/>
              <a:t>26.2.2012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CB5F4CC-E492-46E4-8ED4-B09FF1995BD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9304836"/>
              </p:ext>
            </p:extLst>
          </p:nvPr>
        </p:nvGraphicFramePr>
        <p:xfrm>
          <a:off x="1331640" y="2636912"/>
          <a:ext cx="6540388" cy="33746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VY_32_INOVACE_05_PŘÍRODOVĚDA –Bakterie a sinice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Bakterie </a:t>
                      </a:r>
                      <a:r>
                        <a:rPr kumimoji="0" lang="cs-CZ" sz="1800" kern="1200" smtClean="0">
                          <a:effectLst/>
                        </a:rPr>
                        <a:t>a sinice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prezentace určena pro žáky 5.tříd. Žáci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se seznamují s novým učivem formou názorné prezentace, která je pro ně zajímavá a přitažlivá.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7759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49731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1.Bakterie a sinice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5678"/>
            <a:ext cx="87849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nejjednodušší živočichové – prvoci – tělo tvoří jen 1 buňka ( známe 50 000 druhů)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359894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žijí kolem nás ve vzduchu, ve vodě, v půdě, v nás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3" y="5232102"/>
            <a:ext cx="87849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-některé jsou lidem užitečné, např. v našich střevech jich žije asi 200</a:t>
            </a:r>
            <a:endParaRPr lang="cs-CZ" sz="3200" dirty="0"/>
          </a:p>
        </p:txBody>
      </p:sp>
      <p:pic>
        <p:nvPicPr>
          <p:cNvPr id="10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43343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" y="-2547664"/>
            <a:ext cx="9251504" cy="9505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467425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4" y="1052736"/>
            <a:ext cx="878497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-jiné nebezpečné i smrtelné!</a:t>
            </a:r>
          </a:p>
          <a:p>
            <a:endParaRPr lang="cs-CZ" sz="3200" dirty="0" smtClean="0"/>
          </a:p>
          <a:p>
            <a:r>
              <a:rPr lang="cs-CZ" sz="3200" dirty="0" smtClean="0"/>
              <a:t>!</a:t>
            </a:r>
            <a:r>
              <a:rPr lang="cs-CZ" sz="3200" b="1" dirty="0" smtClean="0"/>
              <a:t> nejnebezpečnější </a:t>
            </a:r>
            <a:r>
              <a:rPr lang="cs-CZ" sz="3200" dirty="0" smtClean="0"/>
              <a:t>místa – mobilní telefony, klávesnice u PC, kliky u dveří, nákupní vozíky, WC, peníze, tlačítka, zvonky – MÝT SI RUCE !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4" y="4221088"/>
            <a:ext cx="91085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-</a:t>
            </a:r>
            <a:r>
              <a:rPr lang="cs-CZ" sz="3200" dirty="0" smtClean="0"/>
              <a:t>nejdéle může žít jeden druh zarděnky – přes 220 let</a:t>
            </a:r>
            <a:endParaRPr lang="cs-CZ" sz="3200" dirty="0"/>
          </a:p>
        </p:txBody>
      </p:sp>
      <p:pic>
        <p:nvPicPr>
          <p:cNvPr id="6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4452583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408" y="0"/>
            <a:ext cx="9144000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767506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68760"/>
            <a:ext cx="6624736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404664"/>
            <a:ext cx="88569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-bakterie zkoumají v laboratořích</a:t>
            </a:r>
            <a:endParaRPr lang="cs-CZ" sz="4000" dirty="0"/>
          </a:p>
        </p:txBody>
      </p:sp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386070"/>
            <a:ext cx="280831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97388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89790"/>
            <a:ext cx="900619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Zdroj : text – Brian </a:t>
            </a:r>
            <a:r>
              <a:rPr lang="cs-CZ" sz="2400" dirty="0" err="1" smtClean="0"/>
              <a:t>Wiliams</a:t>
            </a:r>
            <a:r>
              <a:rPr lang="cs-CZ" sz="2400" dirty="0" smtClean="0"/>
              <a:t> : </a:t>
            </a:r>
            <a:r>
              <a:rPr lang="cs-CZ" sz="2400" dirty="0" err="1" smtClean="0"/>
              <a:t>Encyklopedia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questions</a:t>
            </a:r>
            <a:r>
              <a:rPr lang="cs-CZ" sz="2400" dirty="0" smtClean="0"/>
              <a:t> and </a:t>
            </a:r>
            <a:r>
              <a:rPr lang="cs-CZ" sz="2400" dirty="0" err="1" smtClean="0"/>
              <a:t>answers,v</a:t>
            </a:r>
            <a:r>
              <a:rPr lang="cs-CZ" sz="2400" dirty="0" smtClean="0"/>
              <a:t> češtině vydalo nakladatelství Václav Svojtka jako Školní encyklopedie – Otázky a </a:t>
            </a:r>
            <a:r>
              <a:rPr lang="cs-CZ" sz="2400" dirty="0" err="1" smtClean="0"/>
              <a:t>odpovědi,v</a:t>
            </a:r>
            <a:r>
              <a:rPr lang="cs-CZ" sz="2400" dirty="0" smtClean="0"/>
              <a:t> Praze, první vydání v roce 1998</a:t>
            </a:r>
          </a:p>
          <a:p>
            <a:pPr algn="just"/>
            <a:r>
              <a:rPr lang="cs-CZ" sz="2400" dirty="0" smtClean="0"/>
              <a:t>Obrázky- </a:t>
            </a:r>
            <a:r>
              <a:rPr lang="cs-CZ" sz="2400" dirty="0" smtClean="0">
                <a:hlinkClick r:id="rId2"/>
              </a:rPr>
              <a:t>www.office.microsoft.com</a:t>
            </a:r>
            <a:r>
              <a:rPr lang="cs-CZ" sz="2400" dirty="0" smtClean="0"/>
              <a:t>, </a:t>
            </a:r>
            <a:r>
              <a:rPr lang="cs-CZ" sz="2400" dirty="0" err="1" smtClean="0"/>
              <a:t>Power</a:t>
            </a:r>
            <a:r>
              <a:rPr lang="cs-CZ" sz="2400" dirty="0" smtClean="0"/>
              <a:t> Point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996952"/>
            <a:ext cx="43050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 : </a:t>
            </a:r>
            <a:r>
              <a:rPr lang="cs-CZ" sz="2400" smtClean="0"/>
              <a:t>Mgr.Naděžda</a:t>
            </a:r>
            <a:r>
              <a:rPr lang="cs-CZ" sz="2400" dirty="0" smtClean="0"/>
              <a:t>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  <p:pic>
        <p:nvPicPr>
          <p:cNvPr id="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07000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122</TotalTime>
  <Words>202</Words>
  <Application>Microsoft Office PowerPoint</Application>
  <PresentationFormat>Předvádění na obrazovce (4:3)</PresentationFormat>
  <Paragraphs>18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17</cp:revision>
  <dcterms:created xsi:type="dcterms:W3CDTF">2012-02-21T14:50:53Z</dcterms:created>
  <dcterms:modified xsi:type="dcterms:W3CDTF">2012-02-26T11:59:50Z</dcterms:modified>
</cp:coreProperties>
</file>