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9" r:id="rId3"/>
    <p:sldId id="265" r:id="rId4"/>
    <p:sldId id="266" r:id="rId5"/>
    <p:sldId id="267" r:id="rId6"/>
    <p:sldId id="261" r:id="rId7"/>
    <p:sldId id="262" r:id="rId8"/>
    <p:sldId id="264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729" autoAdjust="0"/>
  </p:normalViewPr>
  <p:slideViewPr>
    <p:cSldViewPr>
      <p:cViewPr varScale="1">
        <p:scale>
          <a:sx n="82" d="100"/>
          <a:sy n="82" d="100"/>
        </p:scale>
        <p:origin x="-936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7" d="100"/>
          <a:sy n="67" d="100"/>
        </p:scale>
        <p:origin x="-32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DC811-B7CB-4ABD-8C99-781CFE80C8BB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04F56-B8E8-481E-8C17-527D78754C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96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704F56-B8E8-481E-8C17-527D78754CF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742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C406701-2974-46FF-B7E7-3054B39E709D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53ABA0E-A4F5-44CE-9B44-B021A3710C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hyperlink" Target="https://sites.google.com/site/thebrockeninglory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7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14757754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Povrch Ameriky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22.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8" name="Obdélník 7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02025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077072"/>
            <a:ext cx="7776864" cy="207361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Materiál </a:t>
            </a:r>
            <a:r>
              <a:rPr lang="cs-CZ" dirty="0"/>
              <a:t>slouží jako </a:t>
            </a:r>
            <a:r>
              <a:rPr lang="cs-CZ" dirty="0" smtClean="0"/>
              <a:t>výukový nebo k opakování  a upevnění učiva. </a:t>
            </a:r>
            <a:r>
              <a:rPr lang="cs-CZ" dirty="0"/>
              <a:t>Důraz je kladen na znalost základních </a:t>
            </a:r>
            <a:r>
              <a:rPr lang="cs-CZ" dirty="0" smtClean="0"/>
              <a:t>pojmů a jejich orientaci v mapě Ameriky. Strana </a:t>
            </a:r>
            <a:r>
              <a:rPr lang="cs-CZ" dirty="0" smtClean="0"/>
              <a:t>8, 9 </a:t>
            </a:r>
            <a:r>
              <a:rPr lang="cs-CZ" dirty="0"/>
              <a:t>slouží k zopakování učiva</a:t>
            </a:r>
            <a:r>
              <a:rPr lang="cs-CZ" dirty="0" smtClean="0"/>
              <a:t>.</a:t>
            </a:r>
            <a:r>
              <a:rPr lang="cs-CZ" dirty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772816"/>
            <a:ext cx="7175351" cy="1793167"/>
          </a:xfrm>
        </p:spPr>
        <p:txBody>
          <a:bodyPr/>
          <a:lstStyle/>
          <a:p>
            <a:pPr algn="ctr"/>
            <a:r>
              <a:rPr lang="cs-CZ" dirty="0" smtClean="0"/>
              <a:t>Povrch </a:t>
            </a:r>
            <a:r>
              <a:rPr lang="cs-CZ" dirty="0" smtClean="0"/>
              <a:t>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62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1669" y="1143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147060"/>
            <a:ext cx="4032448" cy="4802219"/>
          </a:xfrm>
        </p:spPr>
        <p:txBody>
          <a:bodyPr>
            <a:normAutofit/>
          </a:bodyPr>
          <a:lstStyle/>
          <a:p>
            <a:r>
              <a:rPr lang="cs-CZ" sz="2600" dirty="0" smtClean="0"/>
              <a:t>západ</a:t>
            </a:r>
            <a:r>
              <a:rPr lang="cs-CZ" sz="2400" dirty="0" smtClean="0"/>
              <a:t> – nejmladší část</a:t>
            </a:r>
          </a:p>
          <a:p>
            <a:r>
              <a:rPr lang="cs-CZ" sz="2400" dirty="0" smtClean="0"/>
              <a:t>východ – nejstarší </a:t>
            </a:r>
            <a:r>
              <a:rPr lang="cs-CZ" sz="2400" dirty="0" smtClean="0"/>
              <a:t>část</a:t>
            </a:r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ohoří Kordillery – vznik pohybem litosférických desek (Americká, Pacifická)</a:t>
            </a:r>
          </a:p>
          <a:p>
            <a:r>
              <a:rPr lang="cs-CZ" sz="2400" dirty="0" smtClean="0"/>
              <a:t>Z – aktivní tektonická činnost – častá zemětřesení, sopečná činnost</a:t>
            </a:r>
            <a:endParaRPr lang="cs-CZ" sz="2400" dirty="0"/>
          </a:p>
        </p:txBody>
      </p:sp>
      <p:pic>
        <p:nvPicPr>
          <p:cNvPr id="8" name="Picture 2" descr="Soubor:Plates tect cs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61" r="25864"/>
          <a:stretch/>
        </p:blipFill>
        <p:spPr bwMode="auto">
          <a:xfrm>
            <a:off x="4760700" y="609873"/>
            <a:ext cx="3783330" cy="631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760700" y="65253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http://commons.wikimedia.org/wiki/File:Plates_tect_cs.svg</a:t>
            </a:r>
          </a:p>
        </p:txBody>
      </p:sp>
      <p:sp>
        <p:nvSpPr>
          <p:cNvPr id="25" name="Volný tvar 24"/>
          <p:cNvSpPr/>
          <p:nvPr/>
        </p:nvSpPr>
        <p:spPr>
          <a:xfrm>
            <a:off x="5148064" y="1939333"/>
            <a:ext cx="1874520" cy="3463599"/>
          </a:xfrm>
          <a:custGeom>
            <a:avLst/>
            <a:gdLst>
              <a:gd name="connsiteX0" fmla="*/ 0 w 1954530"/>
              <a:gd name="connsiteY0" fmla="*/ 102870 h 3131820"/>
              <a:gd name="connsiteX1" fmla="*/ 57150 w 1954530"/>
              <a:gd name="connsiteY1" fmla="*/ 80010 h 3131820"/>
              <a:gd name="connsiteX2" fmla="*/ 125730 w 1954530"/>
              <a:gd name="connsiteY2" fmla="*/ 34290 h 3131820"/>
              <a:gd name="connsiteX3" fmla="*/ 194310 w 1954530"/>
              <a:gd name="connsiteY3" fmla="*/ 11430 h 3131820"/>
              <a:gd name="connsiteX4" fmla="*/ 228600 w 1954530"/>
              <a:gd name="connsiteY4" fmla="*/ 0 h 3131820"/>
              <a:gd name="connsiteX5" fmla="*/ 377190 w 1954530"/>
              <a:gd name="connsiteY5" fmla="*/ 11430 h 3131820"/>
              <a:gd name="connsiteX6" fmla="*/ 480060 w 1954530"/>
              <a:gd name="connsiteY6" fmla="*/ 80010 h 3131820"/>
              <a:gd name="connsiteX7" fmla="*/ 548640 w 1954530"/>
              <a:gd name="connsiteY7" fmla="*/ 125730 h 3131820"/>
              <a:gd name="connsiteX8" fmla="*/ 617220 w 1954530"/>
              <a:gd name="connsiteY8" fmla="*/ 182880 h 3131820"/>
              <a:gd name="connsiteX9" fmla="*/ 662940 w 1954530"/>
              <a:gd name="connsiteY9" fmla="*/ 251460 h 3131820"/>
              <a:gd name="connsiteX10" fmla="*/ 685800 w 1954530"/>
              <a:gd name="connsiteY10" fmla="*/ 285750 h 3131820"/>
              <a:gd name="connsiteX11" fmla="*/ 708660 w 1954530"/>
              <a:gd name="connsiteY11" fmla="*/ 320040 h 3131820"/>
              <a:gd name="connsiteX12" fmla="*/ 731520 w 1954530"/>
              <a:gd name="connsiteY12" fmla="*/ 388620 h 3131820"/>
              <a:gd name="connsiteX13" fmla="*/ 742950 w 1954530"/>
              <a:gd name="connsiteY13" fmla="*/ 422910 h 3131820"/>
              <a:gd name="connsiteX14" fmla="*/ 765810 w 1954530"/>
              <a:gd name="connsiteY14" fmla="*/ 457200 h 3131820"/>
              <a:gd name="connsiteX15" fmla="*/ 800100 w 1954530"/>
              <a:gd name="connsiteY15" fmla="*/ 560070 h 3131820"/>
              <a:gd name="connsiteX16" fmla="*/ 811530 w 1954530"/>
              <a:gd name="connsiteY16" fmla="*/ 594360 h 3131820"/>
              <a:gd name="connsiteX17" fmla="*/ 822960 w 1954530"/>
              <a:gd name="connsiteY17" fmla="*/ 628650 h 3131820"/>
              <a:gd name="connsiteX18" fmla="*/ 834390 w 1954530"/>
              <a:gd name="connsiteY18" fmla="*/ 685800 h 3131820"/>
              <a:gd name="connsiteX19" fmla="*/ 845820 w 1954530"/>
              <a:gd name="connsiteY19" fmla="*/ 720090 h 3131820"/>
              <a:gd name="connsiteX20" fmla="*/ 857250 w 1954530"/>
              <a:gd name="connsiteY20" fmla="*/ 777240 h 3131820"/>
              <a:gd name="connsiteX21" fmla="*/ 880110 w 1954530"/>
              <a:gd name="connsiteY21" fmla="*/ 845820 h 3131820"/>
              <a:gd name="connsiteX22" fmla="*/ 914400 w 1954530"/>
              <a:gd name="connsiteY22" fmla="*/ 914400 h 3131820"/>
              <a:gd name="connsiteX23" fmla="*/ 960120 w 1954530"/>
              <a:gd name="connsiteY23" fmla="*/ 982980 h 3131820"/>
              <a:gd name="connsiteX24" fmla="*/ 982980 w 1954530"/>
              <a:gd name="connsiteY24" fmla="*/ 1017270 h 3131820"/>
              <a:gd name="connsiteX25" fmla="*/ 1040130 w 1954530"/>
              <a:gd name="connsiteY25" fmla="*/ 1085850 h 3131820"/>
              <a:gd name="connsiteX26" fmla="*/ 1085850 w 1954530"/>
              <a:gd name="connsiteY26" fmla="*/ 1097280 h 3131820"/>
              <a:gd name="connsiteX27" fmla="*/ 1154430 w 1954530"/>
              <a:gd name="connsiteY27" fmla="*/ 1143000 h 3131820"/>
              <a:gd name="connsiteX28" fmla="*/ 1211580 w 1954530"/>
              <a:gd name="connsiteY28" fmla="*/ 1188720 h 3131820"/>
              <a:gd name="connsiteX29" fmla="*/ 1280160 w 1954530"/>
              <a:gd name="connsiteY29" fmla="*/ 1234440 h 3131820"/>
              <a:gd name="connsiteX30" fmla="*/ 1314450 w 1954530"/>
              <a:gd name="connsiteY30" fmla="*/ 1268730 h 3131820"/>
              <a:gd name="connsiteX31" fmla="*/ 1428750 w 1954530"/>
              <a:gd name="connsiteY31" fmla="*/ 1337310 h 3131820"/>
              <a:gd name="connsiteX32" fmla="*/ 1497330 w 1954530"/>
              <a:gd name="connsiteY32" fmla="*/ 1394460 h 3131820"/>
              <a:gd name="connsiteX33" fmla="*/ 1531620 w 1954530"/>
              <a:gd name="connsiteY33" fmla="*/ 1405890 h 3131820"/>
              <a:gd name="connsiteX34" fmla="*/ 1611630 w 1954530"/>
              <a:gd name="connsiteY34" fmla="*/ 1451610 h 3131820"/>
              <a:gd name="connsiteX35" fmla="*/ 1645920 w 1954530"/>
              <a:gd name="connsiteY35" fmla="*/ 1474470 h 3131820"/>
              <a:gd name="connsiteX36" fmla="*/ 1680210 w 1954530"/>
              <a:gd name="connsiteY36" fmla="*/ 1485900 h 3131820"/>
              <a:gd name="connsiteX37" fmla="*/ 1714500 w 1954530"/>
              <a:gd name="connsiteY37" fmla="*/ 1508760 h 3131820"/>
              <a:gd name="connsiteX38" fmla="*/ 1748790 w 1954530"/>
              <a:gd name="connsiteY38" fmla="*/ 1520190 h 3131820"/>
              <a:gd name="connsiteX39" fmla="*/ 1817370 w 1954530"/>
              <a:gd name="connsiteY39" fmla="*/ 1554480 h 3131820"/>
              <a:gd name="connsiteX40" fmla="*/ 1840230 w 1954530"/>
              <a:gd name="connsiteY40" fmla="*/ 1588770 h 3131820"/>
              <a:gd name="connsiteX41" fmla="*/ 1817370 w 1954530"/>
              <a:gd name="connsiteY41" fmla="*/ 1725930 h 3131820"/>
              <a:gd name="connsiteX42" fmla="*/ 1794510 w 1954530"/>
              <a:gd name="connsiteY42" fmla="*/ 1794510 h 3131820"/>
              <a:gd name="connsiteX43" fmla="*/ 1805940 w 1954530"/>
              <a:gd name="connsiteY43" fmla="*/ 1908810 h 3131820"/>
              <a:gd name="connsiteX44" fmla="*/ 1817370 w 1954530"/>
              <a:gd name="connsiteY44" fmla="*/ 1943100 h 3131820"/>
              <a:gd name="connsiteX45" fmla="*/ 1851660 w 1954530"/>
              <a:gd name="connsiteY45" fmla="*/ 1954530 h 3131820"/>
              <a:gd name="connsiteX46" fmla="*/ 1931670 w 1954530"/>
              <a:gd name="connsiteY46" fmla="*/ 2057400 h 3131820"/>
              <a:gd name="connsiteX47" fmla="*/ 1954530 w 1954530"/>
              <a:gd name="connsiteY47" fmla="*/ 2125980 h 3131820"/>
              <a:gd name="connsiteX48" fmla="*/ 1943100 w 1954530"/>
              <a:gd name="connsiteY48" fmla="*/ 2263140 h 3131820"/>
              <a:gd name="connsiteX49" fmla="*/ 1931670 w 1954530"/>
              <a:gd name="connsiteY49" fmla="*/ 2297430 h 3131820"/>
              <a:gd name="connsiteX50" fmla="*/ 1908810 w 1954530"/>
              <a:gd name="connsiteY50" fmla="*/ 2423160 h 3131820"/>
              <a:gd name="connsiteX51" fmla="*/ 1885950 w 1954530"/>
              <a:gd name="connsiteY51" fmla="*/ 2617470 h 3131820"/>
              <a:gd name="connsiteX52" fmla="*/ 1874520 w 1954530"/>
              <a:gd name="connsiteY52" fmla="*/ 2651760 h 3131820"/>
              <a:gd name="connsiteX53" fmla="*/ 1885950 w 1954530"/>
              <a:gd name="connsiteY53" fmla="*/ 3040380 h 3131820"/>
              <a:gd name="connsiteX54" fmla="*/ 1897380 w 1954530"/>
              <a:gd name="connsiteY54" fmla="*/ 3074670 h 3131820"/>
              <a:gd name="connsiteX55" fmla="*/ 1920240 w 1954530"/>
              <a:gd name="connsiteY55" fmla="*/ 3108960 h 3131820"/>
              <a:gd name="connsiteX56" fmla="*/ 1931670 w 1954530"/>
              <a:gd name="connsiteY56" fmla="*/ 3131820 h 3131820"/>
              <a:gd name="connsiteX0" fmla="*/ 0 w 1954530"/>
              <a:gd name="connsiteY0" fmla="*/ 102870 h 3131820"/>
              <a:gd name="connsiteX1" fmla="*/ 57150 w 1954530"/>
              <a:gd name="connsiteY1" fmla="*/ 80010 h 3131820"/>
              <a:gd name="connsiteX2" fmla="*/ 125730 w 1954530"/>
              <a:gd name="connsiteY2" fmla="*/ 34290 h 3131820"/>
              <a:gd name="connsiteX3" fmla="*/ 194310 w 1954530"/>
              <a:gd name="connsiteY3" fmla="*/ 11430 h 3131820"/>
              <a:gd name="connsiteX4" fmla="*/ 228600 w 1954530"/>
              <a:gd name="connsiteY4" fmla="*/ 0 h 3131820"/>
              <a:gd name="connsiteX5" fmla="*/ 377190 w 1954530"/>
              <a:gd name="connsiteY5" fmla="*/ 11430 h 3131820"/>
              <a:gd name="connsiteX6" fmla="*/ 480060 w 1954530"/>
              <a:gd name="connsiteY6" fmla="*/ 80010 h 3131820"/>
              <a:gd name="connsiteX7" fmla="*/ 548640 w 1954530"/>
              <a:gd name="connsiteY7" fmla="*/ 125730 h 3131820"/>
              <a:gd name="connsiteX8" fmla="*/ 617220 w 1954530"/>
              <a:gd name="connsiteY8" fmla="*/ 182880 h 3131820"/>
              <a:gd name="connsiteX9" fmla="*/ 662940 w 1954530"/>
              <a:gd name="connsiteY9" fmla="*/ 251460 h 3131820"/>
              <a:gd name="connsiteX10" fmla="*/ 685800 w 1954530"/>
              <a:gd name="connsiteY10" fmla="*/ 285750 h 3131820"/>
              <a:gd name="connsiteX11" fmla="*/ 708660 w 1954530"/>
              <a:gd name="connsiteY11" fmla="*/ 320040 h 3131820"/>
              <a:gd name="connsiteX12" fmla="*/ 731520 w 1954530"/>
              <a:gd name="connsiteY12" fmla="*/ 388620 h 3131820"/>
              <a:gd name="connsiteX13" fmla="*/ 742950 w 1954530"/>
              <a:gd name="connsiteY13" fmla="*/ 422910 h 3131820"/>
              <a:gd name="connsiteX14" fmla="*/ 765810 w 1954530"/>
              <a:gd name="connsiteY14" fmla="*/ 457200 h 3131820"/>
              <a:gd name="connsiteX15" fmla="*/ 800100 w 1954530"/>
              <a:gd name="connsiteY15" fmla="*/ 560070 h 3131820"/>
              <a:gd name="connsiteX16" fmla="*/ 811530 w 1954530"/>
              <a:gd name="connsiteY16" fmla="*/ 594360 h 3131820"/>
              <a:gd name="connsiteX17" fmla="*/ 822960 w 1954530"/>
              <a:gd name="connsiteY17" fmla="*/ 628650 h 3131820"/>
              <a:gd name="connsiteX18" fmla="*/ 834390 w 1954530"/>
              <a:gd name="connsiteY18" fmla="*/ 685800 h 3131820"/>
              <a:gd name="connsiteX19" fmla="*/ 845820 w 1954530"/>
              <a:gd name="connsiteY19" fmla="*/ 720090 h 3131820"/>
              <a:gd name="connsiteX20" fmla="*/ 857250 w 1954530"/>
              <a:gd name="connsiteY20" fmla="*/ 777240 h 3131820"/>
              <a:gd name="connsiteX21" fmla="*/ 880110 w 1954530"/>
              <a:gd name="connsiteY21" fmla="*/ 845820 h 3131820"/>
              <a:gd name="connsiteX22" fmla="*/ 914400 w 1954530"/>
              <a:gd name="connsiteY22" fmla="*/ 914400 h 3131820"/>
              <a:gd name="connsiteX23" fmla="*/ 960120 w 1954530"/>
              <a:gd name="connsiteY23" fmla="*/ 982980 h 3131820"/>
              <a:gd name="connsiteX24" fmla="*/ 982980 w 1954530"/>
              <a:gd name="connsiteY24" fmla="*/ 1017270 h 3131820"/>
              <a:gd name="connsiteX25" fmla="*/ 1040130 w 1954530"/>
              <a:gd name="connsiteY25" fmla="*/ 1085850 h 3131820"/>
              <a:gd name="connsiteX26" fmla="*/ 1085850 w 1954530"/>
              <a:gd name="connsiteY26" fmla="*/ 1097280 h 3131820"/>
              <a:gd name="connsiteX27" fmla="*/ 1154430 w 1954530"/>
              <a:gd name="connsiteY27" fmla="*/ 1143000 h 3131820"/>
              <a:gd name="connsiteX28" fmla="*/ 1211580 w 1954530"/>
              <a:gd name="connsiteY28" fmla="*/ 1188720 h 3131820"/>
              <a:gd name="connsiteX29" fmla="*/ 1280160 w 1954530"/>
              <a:gd name="connsiteY29" fmla="*/ 1234440 h 3131820"/>
              <a:gd name="connsiteX30" fmla="*/ 1314450 w 1954530"/>
              <a:gd name="connsiteY30" fmla="*/ 1268730 h 3131820"/>
              <a:gd name="connsiteX31" fmla="*/ 1428750 w 1954530"/>
              <a:gd name="connsiteY31" fmla="*/ 1337310 h 3131820"/>
              <a:gd name="connsiteX32" fmla="*/ 1497330 w 1954530"/>
              <a:gd name="connsiteY32" fmla="*/ 1394460 h 3131820"/>
              <a:gd name="connsiteX33" fmla="*/ 1531620 w 1954530"/>
              <a:gd name="connsiteY33" fmla="*/ 1405890 h 3131820"/>
              <a:gd name="connsiteX34" fmla="*/ 1611630 w 1954530"/>
              <a:gd name="connsiteY34" fmla="*/ 1451610 h 3131820"/>
              <a:gd name="connsiteX35" fmla="*/ 1645920 w 1954530"/>
              <a:gd name="connsiteY35" fmla="*/ 1474470 h 3131820"/>
              <a:gd name="connsiteX36" fmla="*/ 1680210 w 1954530"/>
              <a:gd name="connsiteY36" fmla="*/ 1485900 h 3131820"/>
              <a:gd name="connsiteX37" fmla="*/ 1714500 w 1954530"/>
              <a:gd name="connsiteY37" fmla="*/ 1508760 h 3131820"/>
              <a:gd name="connsiteX38" fmla="*/ 1748790 w 1954530"/>
              <a:gd name="connsiteY38" fmla="*/ 1520190 h 3131820"/>
              <a:gd name="connsiteX39" fmla="*/ 1817370 w 1954530"/>
              <a:gd name="connsiteY39" fmla="*/ 1554480 h 3131820"/>
              <a:gd name="connsiteX40" fmla="*/ 1805940 w 1954530"/>
              <a:gd name="connsiteY40" fmla="*/ 1600200 h 3131820"/>
              <a:gd name="connsiteX41" fmla="*/ 1817370 w 1954530"/>
              <a:gd name="connsiteY41" fmla="*/ 1725930 h 3131820"/>
              <a:gd name="connsiteX42" fmla="*/ 1794510 w 1954530"/>
              <a:gd name="connsiteY42" fmla="*/ 1794510 h 3131820"/>
              <a:gd name="connsiteX43" fmla="*/ 1805940 w 1954530"/>
              <a:gd name="connsiteY43" fmla="*/ 1908810 h 3131820"/>
              <a:gd name="connsiteX44" fmla="*/ 1817370 w 1954530"/>
              <a:gd name="connsiteY44" fmla="*/ 1943100 h 3131820"/>
              <a:gd name="connsiteX45" fmla="*/ 1851660 w 1954530"/>
              <a:gd name="connsiteY45" fmla="*/ 1954530 h 3131820"/>
              <a:gd name="connsiteX46" fmla="*/ 1931670 w 1954530"/>
              <a:gd name="connsiteY46" fmla="*/ 2057400 h 3131820"/>
              <a:gd name="connsiteX47" fmla="*/ 1954530 w 1954530"/>
              <a:gd name="connsiteY47" fmla="*/ 2125980 h 3131820"/>
              <a:gd name="connsiteX48" fmla="*/ 1943100 w 1954530"/>
              <a:gd name="connsiteY48" fmla="*/ 2263140 h 3131820"/>
              <a:gd name="connsiteX49" fmla="*/ 1931670 w 1954530"/>
              <a:gd name="connsiteY49" fmla="*/ 2297430 h 3131820"/>
              <a:gd name="connsiteX50" fmla="*/ 1908810 w 1954530"/>
              <a:gd name="connsiteY50" fmla="*/ 2423160 h 3131820"/>
              <a:gd name="connsiteX51" fmla="*/ 1885950 w 1954530"/>
              <a:gd name="connsiteY51" fmla="*/ 2617470 h 3131820"/>
              <a:gd name="connsiteX52" fmla="*/ 1874520 w 1954530"/>
              <a:gd name="connsiteY52" fmla="*/ 2651760 h 3131820"/>
              <a:gd name="connsiteX53" fmla="*/ 1885950 w 1954530"/>
              <a:gd name="connsiteY53" fmla="*/ 3040380 h 3131820"/>
              <a:gd name="connsiteX54" fmla="*/ 1897380 w 1954530"/>
              <a:gd name="connsiteY54" fmla="*/ 3074670 h 3131820"/>
              <a:gd name="connsiteX55" fmla="*/ 1920240 w 1954530"/>
              <a:gd name="connsiteY55" fmla="*/ 3108960 h 3131820"/>
              <a:gd name="connsiteX56" fmla="*/ 1931670 w 1954530"/>
              <a:gd name="connsiteY56" fmla="*/ 3131820 h 3131820"/>
              <a:gd name="connsiteX0" fmla="*/ 0 w 1954530"/>
              <a:gd name="connsiteY0" fmla="*/ 105314 h 3134264"/>
              <a:gd name="connsiteX1" fmla="*/ 57150 w 1954530"/>
              <a:gd name="connsiteY1" fmla="*/ 82454 h 3134264"/>
              <a:gd name="connsiteX2" fmla="*/ 125730 w 1954530"/>
              <a:gd name="connsiteY2" fmla="*/ 36734 h 3134264"/>
              <a:gd name="connsiteX3" fmla="*/ 205740 w 1954530"/>
              <a:gd name="connsiteY3" fmla="*/ 48164 h 3134264"/>
              <a:gd name="connsiteX4" fmla="*/ 228600 w 1954530"/>
              <a:gd name="connsiteY4" fmla="*/ 2444 h 3134264"/>
              <a:gd name="connsiteX5" fmla="*/ 377190 w 1954530"/>
              <a:gd name="connsiteY5" fmla="*/ 13874 h 3134264"/>
              <a:gd name="connsiteX6" fmla="*/ 480060 w 1954530"/>
              <a:gd name="connsiteY6" fmla="*/ 82454 h 3134264"/>
              <a:gd name="connsiteX7" fmla="*/ 548640 w 1954530"/>
              <a:gd name="connsiteY7" fmla="*/ 128174 h 3134264"/>
              <a:gd name="connsiteX8" fmla="*/ 617220 w 1954530"/>
              <a:gd name="connsiteY8" fmla="*/ 185324 h 3134264"/>
              <a:gd name="connsiteX9" fmla="*/ 662940 w 1954530"/>
              <a:gd name="connsiteY9" fmla="*/ 253904 h 3134264"/>
              <a:gd name="connsiteX10" fmla="*/ 685800 w 1954530"/>
              <a:gd name="connsiteY10" fmla="*/ 288194 h 3134264"/>
              <a:gd name="connsiteX11" fmla="*/ 708660 w 1954530"/>
              <a:gd name="connsiteY11" fmla="*/ 322484 h 3134264"/>
              <a:gd name="connsiteX12" fmla="*/ 731520 w 1954530"/>
              <a:gd name="connsiteY12" fmla="*/ 391064 h 3134264"/>
              <a:gd name="connsiteX13" fmla="*/ 742950 w 1954530"/>
              <a:gd name="connsiteY13" fmla="*/ 425354 h 3134264"/>
              <a:gd name="connsiteX14" fmla="*/ 765810 w 1954530"/>
              <a:gd name="connsiteY14" fmla="*/ 459644 h 3134264"/>
              <a:gd name="connsiteX15" fmla="*/ 800100 w 1954530"/>
              <a:gd name="connsiteY15" fmla="*/ 562514 h 3134264"/>
              <a:gd name="connsiteX16" fmla="*/ 811530 w 1954530"/>
              <a:gd name="connsiteY16" fmla="*/ 596804 h 3134264"/>
              <a:gd name="connsiteX17" fmla="*/ 822960 w 1954530"/>
              <a:gd name="connsiteY17" fmla="*/ 631094 h 3134264"/>
              <a:gd name="connsiteX18" fmla="*/ 834390 w 1954530"/>
              <a:gd name="connsiteY18" fmla="*/ 688244 h 3134264"/>
              <a:gd name="connsiteX19" fmla="*/ 845820 w 1954530"/>
              <a:gd name="connsiteY19" fmla="*/ 722534 h 3134264"/>
              <a:gd name="connsiteX20" fmla="*/ 857250 w 1954530"/>
              <a:gd name="connsiteY20" fmla="*/ 779684 h 3134264"/>
              <a:gd name="connsiteX21" fmla="*/ 880110 w 1954530"/>
              <a:gd name="connsiteY21" fmla="*/ 848264 h 3134264"/>
              <a:gd name="connsiteX22" fmla="*/ 914400 w 1954530"/>
              <a:gd name="connsiteY22" fmla="*/ 916844 h 3134264"/>
              <a:gd name="connsiteX23" fmla="*/ 960120 w 1954530"/>
              <a:gd name="connsiteY23" fmla="*/ 985424 h 3134264"/>
              <a:gd name="connsiteX24" fmla="*/ 982980 w 1954530"/>
              <a:gd name="connsiteY24" fmla="*/ 1019714 h 3134264"/>
              <a:gd name="connsiteX25" fmla="*/ 1040130 w 1954530"/>
              <a:gd name="connsiteY25" fmla="*/ 1088294 h 3134264"/>
              <a:gd name="connsiteX26" fmla="*/ 1085850 w 1954530"/>
              <a:gd name="connsiteY26" fmla="*/ 1099724 h 3134264"/>
              <a:gd name="connsiteX27" fmla="*/ 1154430 w 1954530"/>
              <a:gd name="connsiteY27" fmla="*/ 1145444 h 3134264"/>
              <a:gd name="connsiteX28" fmla="*/ 1211580 w 1954530"/>
              <a:gd name="connsiteY28" fmla="*/ 1191164 h 3134264"/>
              <a:gd name="connsiteX29" fmla="*/ 1280160 w 1954530"/>
              <a:gd name="connsiteY29" fmla="*/ 1236884 h 3134264"/>
              <a:gd name="connsiteX30" fmla="*/ 1314450 w 1954530"/>
              <a:gd name="connsiteY30" fmla="*/ 1271174 h 3134264"/>
              <a:gd name="connsiteX31" fmla="*/ 1428750 w 1954530"/>
              <a:gd name="connsiteY31" fmla="*/ 1339754 h 3134264"/>
              <a:gd name="connsiteX32" fmla="*/ 1497330 w 1954530"/>
              <a:gd name="connsiteY32" fmla="*/ 1396904 h 3134264"/>
              <a:gd name="connsiteX33" fmla="*/ 1531620 w 1954530"/>
              <a:gd name="connsiteY33" fmla="*/ 1408334 h 3134264"/>
              <a:gd name="connsiteX34" fmla="*/ 1611630 w 1954530"/>
              <a:gd name="connsiteY34" fmla="*/ 1454054 h 3134264"/>
              <a:gd name="connsiteX35" fmla="*/ 1645920 w 1954530"/>
              <a:gd name="connsiteY35" fmla="*/ 1476914 h 3134264"/>
              <a:gd name="connsiteX36" fmla="*/ 1680210 w 1954530"/>
              <a:gd name="connsiteY36" fmla="*/ 1488344 h 3134264"/>
              <a:gd name="connsiteX37" fmla="*/ 1714500 w 1954530"/>
              <a:gd name="connsiteY37" fmla="*/ 1511204 h 3134264"/>
              <a:gd name="connsiteX38" fmla="*/ 1748790 w 1954530"/>
              <a:gd name="connsiteY38" fmla="*/ 1522634 h 3134264"/>
              <a:gd name="connsiteX39" fmla="*/ 1817370 w 1954530"/>
              <a:gd name="connsiteY39" fmla="*/ 1556924 h 3134264"/>
              <a:gd name="connsiteX40" fmla="*/ 1805940 w 1954530"/>
              <a:gd name="connsiteY40" fmla="*/ 1602644 h 3134264"/>
              <a:gd name="connsiteX41" fmla="*/ 1817370 w 1954530"/>
              <a:gd name="connsiteY41" fmla="*/ 1728374 h 3134264"/>
              <a:gd name="connsiteX42" fmla="*/ 1794510 w 1954530"/>
              <a:gd name="connsiteY42" fmla="*/ 1796954 h 3134264"/>
              <a:gd name="connsiteX43" fmla="*/ 1805940 w 1954530"/>
              <a:gd name="connsiteY43" fmla="*/ 1911254 h 3134264"/>
              <a:gd name="connsiteX44" fmla="*/ 1817370 w 1954530"/>
              <a:gd name="connsiteY44" fmla="*/ 1945544 h 3134264"/>
              <a:gd name="connsiteX45" fmla="*/ 1851660 w 1954530"/>
              <a:gd name="connsiteY45" fmla="*/ 1956974 h 3134264"/>
              <a:gd name="connsiteX46" fmla="*/ 1931670 w 1954530"/>
              <a:gd name="connsiteY46" fmla="*/ 2059844 h 3134264"/>
              <a:gd name="connsiteX47" fmla="*/ 1954530 w 1954530"/>
              <a:gd name="connsiteY47" fmla="*/ 2128424 h 3134264"/>
              <a:gd name="connsiteX48" fmla="*/ 1943100 w 1954530"/>
              <a:gd name="connsiteY48" fmla="*/ 2265584 h 3134264"/>
              <a:gd name="connsiteX49" fmla="*/ 1931670 w 1954530"/>
              <a:gd name="connsiteY49" fmla="*/ 2299874 h 3134264"/>
              <a:gd name="connsiteX50" fmla="*/ 1908810 w 1954530"/>
              <a:gd name="connsiteY50" fmla="*/ 2425604 h 3134264"/>
              <a:gd name="connsiteX51" fmla="*/ 1885950 w 1954530"/>
              <a:gd name="connsiteY51" fmla="*/ 2619914 h 3134264"/>
              <a:gd name="connsiteX52" fmla="*/ 1874520 w 1954530"/>
              <a:gd name="connsiteY52" fmla="*/ 2654204 h 3134264"/>
              <a:gd name="connsiteX53" fmla="*/ 1885950 w 1954530"/>
              <a:gd name="connsiteY53" fmla="*/ 3042824 h 3134264"/>
              <a:gd name="connsiteX54" fmla="*/ 1897380 w 1954530"/>
              <a:gd name="connsiteY54" fmla="*/ 3077114 h 3134264"/>
              <a:gd name="connsiteX55" fmla="*/ 1920240 w 1954530"/>
              <a:gd name="connsiteY55" fmla="*/ 3111404 h 3134264"/>
              <a:gd name="connsiteX56" fmla="*/ 1931670 w 1954530"/>
              <a:gd name="connsiteY56" fmla="*/ 3134264 h 3134264"/>
              <a:gd name="connsiteX0" fmla="*/ 0 w 1954530"/>
              <a:gd name="connsiteY0" fmla="*/ 105314 h 3134264"/>
              <a:gd name="connsiteX1" fmla="*/ 114300 w 1954530"/>
              <a:gd name="connsiteY1" fmla="*/ 173894 h 3134264"/>
              <a:gd name="connsiteX2" fmla="*/ 125730 w 1954530"/>
              <a:gd name="connsiteY2" fmla="*/ 36734 h 3134264"/>
              <a:gd name="connsiteX3" fmla="*/ 205740 w 1954530"/>
              <a:gd name="connsiteY3" fmla="*/ 48164 h 3134264"/>
              <a:gd name="connsiteX4" fmla="*/ 228600 w 1954530"/>
              <a:gd name="connsiteY4" fmla="*/ 2444 h 3134264"/>
              <a:gd name="connsiteX5" fmla="*/ 377190 w 1954530"/>
              <a:gd name="connsiteY5" fmla="*/ 13874 h 3134264"/>
              <a:gd name="connsiteX6" fmla="*/ 480060 w 1954530"/>
              <a:gd name="connsiteY6" fmla="*/ 82454 h 3134264"/>
              <a:gd name="connsiteX7" fmla="*/ 548640 w 1954530"/>
              <a:gd name="connsiteY7" fmla="*/ 128174 h 3134264"/>
              <a:gd name="connsiteX8" fmla="*/ 617220 w 1954530"/>
              <a:gd name="connsiteY8" fmla="*/ 185324 h 3134264"/>
              <a:gd name="connsiteX9" fmla="*/ 662940 w 1954530"/>
              <a:gd name="connsiteY9" fmla="*/ 253904 h 3134264"/>
              <a:gd name="connsiteX10" fmla="*/ 685800 w 1954530"/>
              <a:gd name="connsiteY10" fmla="*/ 288194 h 3134264"/>
              <a:gd name="connsiteX11" fmla="*/ 708660 w 1954530"/>
              <a:gd name="connsiteY11" fmla="*/ 322484 h 3134264"/>
              <a:gd name="connsiteX12" fmla="*/ 731520 w 1954530"/>
              <a:gd name="connsiteY12" fmla="*/ 391064 h 3134264"/>
              <a:gd name="connsiteX13" fmla="*/ 742950 w 1954530"/>
              <a:gd name="connsiteY13" fmla="*/ 425354 h 3134264"/>
              <a:gd name="connsiteX14" fmla="*/ 765810 w 1954530"/>
              <a:gd name="connsiteY14" fmla="*/ 459644 h 3134264"/>
              <a:gd name="connsiteX15" fmla="*/ 800100 w 1954530"/>
              <a:gd name="connsiteY15" fmla="*/ 562514 h 3134264"/>
              <a:gd name="connsiteX16" fmla="*/ 811530 w 1954530"/>
              <a:gd name="connsiteY16" fmla="*/ 596804 h 3134264"/>
              <a:gd name="connsiteX17" fmla="*/ 822960 w 1954530"/>
              <a:gd name="connsiteY17" fmla="*/ 631094 h 3134264"/>
              <a:gd name="connsiteX18" fmla="*/ 834390 w 1954530"/>
              <a:gd name="connsiteY18" fmla="*/ 688244 h 3134264"/>
              <a:gd name="connsiteX19" fmla="*/ 845820 w 1954530"/>
              <a:gd name="connsiteY19" fmla="*/ 722534 h 3134264"/>
              <a:gd name="connsiteX20" fmla="*/ 857250 w 1954530"/>
              <a:gd name="connsiteY20" fmla="*/ 779684 h 3134264"/>
              <a:gd name="connsiteX21" fmla="*/ 880110 w 1954530"/>
              <a:gd name="connsiteY21" fmla="*/ 848264 h 3134264"/>
              <a:gd name="connsiteX22" fmla="*/ 914400 w 1954530"/>
              <a:gd name="connsiteY22" fmla="*/ 916844 h 3134264"/>
              <a:gd name="connsiteX23" fmla="*/ 960120 w 1954530"/>
              <a:gd name="connsiteY23" fmla="*/ 985424 h 3134264"/>
              <a:gd name="connsiteX24" fmla="*/ 982980 w 1954530"/>
              <a:gd name="connsiteY24" fmla="*/ 1019714 h 3134264"/>
              <a:gd name="connsiteX25" fmla="*/ 1040130 w 1954530"/>
              <a:gd name="connsiteY25" fmla="*/ 1088294 h 3134264"/>
              <a:gd name="connsiteX26" fmla="*/ 1085850 w 1954530"/>
              <a:gd name="connsiteY26" fmla="*/ 1099724 h 3134264"/>
              <a:gd name="connsiteX27" fmla="*/ 1154430 w 1954530"/>
              <a:gd name="connsiteY27" fmla="*/ 1145444 h 3134264"/>
              <a:gd name="connsiteX28" fmla="*/ 1211580 w 1954530"/>
              <a:gd name="connsiteY28" fmla="*/ 1191164 h 3134264"/>
              <a:gd name="connsiteX29" fmla="*/ 1280160 w 1954530"/>
              <a:gd name="connsiteY29" fmla="*/ 1236884 h 3134264"/>
              <a:gd name="connsiteX30" fmla="*/ 1314450 w 1954530"/>
              <a:gd name="connsiteY30" fmla="*/ 1271174 h 3134264"/>
              <a:gd name="connsiteX31" fmla="*/ 1428750 w 1954530"/>
              <a:gd name="connsiteY31" fmla="*/ 1339754 h 3134264"/>
              <a:gd name="connsiteX32" fmla="*/ 1497330 w 1954530"/>
              <a:gd name="connsiteY32" fmla="*/ 1396904 h 3134264"/>
              <a:gd name="connsiteX33" fmla="*/ 1531620 w 1954530"/>
              <a:gd name="connsiteY33" fmla="*/ 1408334 h 3134264"/>
              <a:gd name="connsiteX34" fmla="*/ 1611630 w 1954530"/>
              <a:gd name="connsiteY34" fmla="*/ 1454054 h 3134264"/>
              <a:gd name="connsiteX35" fmla="*/ 1645920 w 1954530"/>
              <a:gd name="connsiteY35" fmla="*/ 1476914 h 3134264"/>
              <a:gd name="connsiteX36" fmla="*/ 1680210 w 1954530"/>
              <a:gd name="connsiteY36" fmla="*/ 1488344 h 3134264"/>
              <a:gd name="connsiteX37" fmla="*/ 1714500 w 1954530"/>
              <a:gd name="connsiteY37" fmla="*/ 1511204 h 3134264"/>
              <a:gd name="connsiteX38" fmla="*/ 1748790 w 1954530"/>
              <a:gd name="connsiteY38" fmla="*/ 1522634 h 3134264"/>
              <a:gd name="connsiteX39" fmla="*/ 1817370 w 1954530"/>
              <a:gd name="connsiteY39" fmla="*/ 1556924 h 3134264"/>
              <a:gd name="connsiteX40" fmla="*/ 1805940 w 1954530"/>
              <a:gd name="connsiteY40" fmla="*/ 1602644 h 3134264"/>
              <a:gd name="connsiteX41" fmla="*/ 1817370 w 1954530"/>
              <a:gd name="connsiteY41" fmla="*/ 1728374 h 3134264"/>
              <a:gd name="connsiteX42" fmla="*/ 1794510 w 1954530"/>
              <a:gd name="connsiteY42" fmla="*/ 1796954 h 3134264"/>
              <a:gd name="connsiteX43" fmla="*/ 1805940 w 1954530"/>
              <a:gd name="connsiteY43" fmla="*/ 1911254 h 3134264"/>
              <a:gd name="connsiteX44" fmla="*/ 1817370 w 1954530"/>
              <a:gd name="connsiteY44" fmla="*/ 1945544 h 3134264"/>
              <a:gd name="connsiteX45" fmla="*/ 1851660 w 1954530"/>
              <a:gd name="connsiteY45" fmla="*/ 1956974 h 3134264"/>
              <a:gd name="connsiteX46" fmla="*/ 1931670 w 1954530"/>
              <a:gd name="connsiteY46" fmla="*/ 2059844 h 3134264"/>
              <a:gd name="connsiteX47" fmla="*/ 1954530 w 1954530"/>
              <a:gd name="connsiteY47" fmla="*/ 2128424 h 3134264"/>
              <a:gd name="connsiteX48" fmla="*/ 1943100 w 1954530"/>
              <a:gd name="connsiteY48" fmla="*/ 2265584 h 3134264"/>
              <a:gd name="connsiteX49" fmla="*/ 1931670 w 1954530"/>
              <a:gd name="connsiteY49" fmla="*/ 2299874 h 3134264"/>
              <a:gd name="connsiteX50" fmla="*/ 1908810 w 1954530"/>
              <a:gd name="connsiteY50" fmla="*/ 2425604 h 3134264"/>
              <a:gd name="connsiteX51" fmla="*/ 1885950 w 1954530"/>
              <a:gd name="connsiteY51" fmla="*/ 2619914 h 3134264"/>
              <a:gd name="connsiteX52" fmla="*/ 1874520 w 1954530"/>
              <a:gd name="connsiteY52" fmla="*/ 2654204 h 3134264"/>
              <a:gd name="connsiteX53" fmla="*/ 1885950 w 1954530"/>
              <a:gd name="connsiteY53" fmla="*/ 3042824 h 3134264"/>
              <a:gd name="connsiteX54" fmla="*/ 1897380 w 1954530"/>
              <a:gd name="connsiteY54" fmla="*/ 3077114 h 3134264"/>
              <a:gd name="connsiteX55" fmla="*/ 1920240 w 1954530"/>
              <a:gd name="connsiteY55" fmla="*/ 3111404 h 3134264"/>
              <a:gd name="connsiteX56" fmla="*/ 1931670 w 1954530"/>
              <a:gd name="connsiteY56" fmla="*/ 3134264 h 3134264"/>
              <a:gd name="connsiteX0" fmla="*/ 0 w 1954530"/>
              <a:gd name="connsiteY0" fmla="*/ 105314 h 3134264"/>
              <a:gd name="connsiteX1" fmla="*/ 114300 w 1954530"/>
              <a:gd name="connsiteY1" fmla="*/ 173894 h 3134264"/>
              <a:gd name="connsiteX2" fmla="*/ 182880 w 1954530"/>
              <a:gd name="connsiteY2" fmla="*/ 71024 h 3134264"/>
              <a:gd name="connsiteX3" fmla="*/ 205740 w 1954530"/>
              <a:gd name="connsiteY3" fmla="*/ 48164 h 3134264"/>
              <a:gd name="connsiteX4" fmla="*/ 228600 w 1954530"/>
              <a:gd name="connsiteY4" fmla="*/ 2444 h 3134264"/>
              <a:gd name="connsiteX5" fmla="*/ 377190 w 1954530"/>
              <a:gd name="connsiteY5" fmla="*/ 13874 h 3134264"/>
              <a:gd name="connsiteX6" fmla="*/ 480060 w 1954530"/>
              <a:gd name="connsiteY6" fmla="*/ 82454 h 3134264"/>
              <a:gd name="connsiteX7" fmla="*/ 548640 w 1954530"/>
              <a:gd name="connsiteY7" fmla="*/ 128174 h 3134264"/>
              <a:gd name="connsiteX8" fmla="*/ 617220 w 1954530"/>
              <a:gd name="connsiteY8" fmla="*/ 185324 h 3134264"/>
              <a:gd name="connsiteX9" fmla="*/ 662940 w 1954530"/>
              <a:gd name="connsiteY9" fmla="*/ 253904 h 3134264"/>
              <a:gd name="connsiteX10" fmla="*/ 685800 w 1954530"/>
              <a:gd name="connsiteY10" fmla="*/ 288194 h 3134264"/>
              <a:gd name="connsiteX11" fmla="*/ 708660 w 1954530"/>
              <a:gd name="connsiteY11" fmla="*/ 322484 h 3134264"/>
              <a:gd name="connsiteX12" fmla="*/ 731520 w 1954530"/>
              <a:gd name="connsiteY12" fmla="*/ 391064 h 3134264"/>
              <a:gd name="connsiteX13" fmla="*/ 742950 w 1954530"/>
              <a:gd name="connsiteY13" fmla="*/ 425354 h 3134264"/>
              <a:gd name="connsiteX14" fmla="*/ 765810 w 1954530"/>
              <a:gd name="connsiteY14" fmla="*/ 459644 h 3134264"/>
              <a:gd name="connsiteX15" fmla="*/ 800100 w 1954530"/>
              <a:gd name="connsiteY15" fmla="*/ 562514 h 3134264"/>
              <a:gd name="connsiteX16" fmla="*/ 811530 w 1954530"/>
              <a:gd name="connsiteY16" fmla="*/ 596804 h 3134264"/>
              <a:gd name="connsiteX17" fmla="*/ 822960 w 1954530"/>
              <a:gd name="connsiteY17" fmla="*/ 631094 h 3134264"/>
              <a:gd name="connsiteX18" fmla="*/ 834390 w 1954530"/>
              <a:gd name="connsiteY18" fmla="*/ 688244 h 3134264"/>
              <a:gd name="connsiteX19" fmla="*/ 845820 w 1954530"/>
              <a:gd name="connsiteY19" fmla="*/ 722534 h 3134264"/>
              <a:gd name="connsiteX20" fmla="*/ 857250 w 1954530"/>
              <a:gd name="connsiteY20" fmla="*/ 779684 h 3134264"/>
              <a:gd name="connsiteX21" fmla="*/ 880110 w 1954530"/>
              <a:gd name="connsiteY21" fmla="*/ 848264 h 3134264"/>
              <a:gd name="connsiteX22" fmla="*/ 914400 w 1954530"/>
              <a:gd name="connsiteY22" fmla="*/ 916844 h 3134264"/>
              <a:gd name="connsiteX23" fmla="*/ 960120 w 1954530"/>
              <a:gd name="connsiteY23" fmla="*/ 985424 h 3134264"/>
              <a:gd name="connsiteX24" fmla="*/ 982980 w 1954530"/>
              <a:gd name="connsiteY24" fmla="*/ 1019714 h 3134264"/>
              <a:gd name="connsiteX25" fmla="*/ 1040130 w 1954530"/>
              <a:gd name="connsiteY25" fmla="*/ 1088294 h 3134264"/>
              <a:gd name="connsiteX26" fmla="*/ 1085850 w 1954530"/>
              <a:gd name="connsiteY26" fmla="*/ 1099724 h 3134264"/>
              <a:gd name="connsiteX27" fmla="*/ 1154430 w 1954530"/>
              <a:gd name="connsiteY27" fmla="*/ 1145444 h 3134264"/>
              <a:gd name="connsiteX28" fmla="*/ 1211580 w 1954530"/>
              <a:gd name="connsiteY28" fmla="*/ 1191164 h 3134264"/>
              <a:gd name="connsiteX29" fmla="*/ 1280160 w 1954530"/>
              <a:gd name="connsiteY29" fmla="*/ 1236884 h 3134264"/>
              <a:gd name="connsiteX30" fmla="*/ 1314450 w 1954530"/>
              <a:gd name="connsiteY30" fmla="*/ 1271174 h 3134264"/>
              <a:gd name="connsiteX31" fmla="*/ 1428750 w 1954530"/>
              <a:gd name="connsiteY31" fmla="*/ 1339754 h 3134264"/>
              <a:gd name="connsiteX32" fmla="*/ 1497330 w 1954530"/>
              <a:gd name="connsiteY32" fmla="*/ 1396904 h 3134264"/>
              <a:gd name="connsiteX33" fmla="*/ 1531620 w 1954530"/>
              <a:gd name="connsiteY33" fmla="*/ 1408334 h 3134264"/>
              <a:gd name="connsiteX34" fmla="*/ 1611630 w 1954530"/>
              <a:gd name="connsiteY34" fmla="*/ 1454054 h 3134264"/>
              <a:gd name="connsiteX35" fmla="*/ 1645920 w 1954530"/>
              <a:gd name="connsiteY35" fmla="*/ 1476914 h 3134264"/>
              <a:gd name="connsiteX36" fmla="*/ 1680210 w 1954530"/>
              <a:gd name="connsiteY36" fmla="*/ 1488344 h 3134264"/>
              <a:gd name="connsiteX37" fmla="*/ 1714500 w 1954530"/>
              <a:gd name="connsiteY37" fmla="*/ 1511204 h 3134264"/>
              <a:gd name="connsiteX38" fmla="*/ 1748790 w 1954530"/>
              <a:gd name="connsiteY38" fmla="*/ 1522634 h 3134264"/>
              <a:gd name="connsiteX39" fmla="*/ 1817370 w 1954530"/>
              <a:gd name="connsiteY39" fmla="*/ 1556924 h 3134264"/>
              <a:gd name="connsiteX40" fmla="*/ 1805940 w 1954530"/>
              <a:gd name="connsiteY40" fmla="*/ 1602644 h 3134264"/>
              <a:gd name="connsiteX41" fmla="*/ 1817370 w 1954530"/>
              <a:gd name="connsiteY41" fmla="*/ 1728374 h 3134264"/>
              <a:gd name="connsiteX42" fmla="*/ 1794510 w 1954530"/>
              <a:gd name="connsiteY42" fmla="*/ 1796954 h 3134264"/>
              <a:gd name="connsiteX43" fmla="*/ 1805940 w 1954530"/>
              <a:gd name="connsiteY43" fmla="*/ 1911254 h 3134264"/>
              <a:gd name="connsiteX44" fmla="*/ 1817370 w 1954530"/>
              <a:gd name="connsiteY44" fmla="*/ 1945544 h 3134264"/>
              <a:gd name="connsiteX45" fmla="*/ 1851660 w 1954530"/>
              <a:gd name="connsiteY45" fmla="*/ 1956974 h 3134264"/>
              <a:gd name="connsiteX46" fmla="*/ 1931670 w 1954530"/>
              <a:gd name="connsiteY46" fmla="*/ 2059844 h 3134264"/>
              <a:gd name="connsiteX47" fmla="*/ 1954530 w 1954530"/>
              <a:gd name="connsiteY47" fmla="*/ 2128424 h 3134264"/>
              <a:gd name="connsiteX48" fmla="*/ 1943100 w 1954530"/>
              <a:gd name="connsiteY48" fmla="*/ 2265584 h 3134264"/>
              <a:gd name="connsiteX49" fmla="*/ 1931670 w 1954530"/>
              <a:gd name="connsiteY49" fmla="*/ 2299874 h 3134264"/>
              <a:gd name="connsiteX50" fmla="*/ 1908810 w 1954530"/>
              <a:gd name="connsiteY50" fmla="*/ 2425604 h 3134264"/>
              <a:gd name="connsiteX51" fmla="*/ 1885950 w 1954530"/>
              <a:gd name="connsiteY51" fmla="*/ 2619914 h 3134264"/>
              <a:gd name="connsiteX52" fmla="*/ 1874520 w 1954530"/>
              <a:gd name="connsiteY52" fmla="*/ 2654204 h 3134264"/>
              <a:gd name="connsiteX53" fmla="*/ 1885950 w 1954530"/>
              <a:gd name="connsiteY53" fmla="*/ 3042824 h 3134264"/>
              <a:gd name="connsiteX54" fmla="*/ 1897380 w 1954530"/>
              <a:gd name="connsiteY54" fmla="*/ 3077114 h 3134264"/>
              <a:gd name="connsiteX55" fmla="*/ 1920240 w 1954530"/>
              <a:gd name="connsiteY55" fmla="*/ 3111404 h 3134264"/>
              <a:gd name="connsiteX56" fmla="*/ 1931670 w 1954530"/>
              <a:gd name="connsiteY56" fmla="*/ 3134264 h 3134264"/>
              <a:gd name="connsiteX0" fmla="*/ 0 w 1874520"/>
              <a:gd name="connsiteY0" fmla="*/ 185324 h 3134264"/>
              <a:gd name="connsiteX1" fmla="*/ 34290 w 1874520"/>
              <a:gd name="connsiteY1" fmla="*/ 173894 h 3134264"/>
              <a:gd name="connsiteX2" fmla="*/ 102870 w 1874520"/>
              <a:gd name="connsiteY2" fmla="*/ 71024 h 3134264"/>
              <a:gd name="connsiteX3" fmla="*/ 125730 w 1874520"/>
              <a:gd name="connsiteY3" fmla="*/ 48164 h 3134264"/>
              <a:gd name="connsiteX4" fmla="*/ 148590 w 1874520"/>
              <a:gd name="connsiteY4" fmla="*/ 2444 h 3134264"/>
              <a:gd name="connsiteX5" fmla="*/ 297180 w 1874520"/>
              <a:gd name="connsiteY5" fmla="*/ 13874 h 3134264"/>
              <a:gd name="connsiteX6" fmla="*/ 400050 w 1874520"/>
              <a:gd name="connsiteY6" fmla="*/ 82454 h 3134264"/>
              <a:gd name="connsiteX7" fmla="*/ 468630 w 1874520"/>
              <a:gd name="connsiteY7" fmla="*/ 128174 h 3134264"/>
              <a:gd name="connsiteX8" fmla="*/ 537210 w 1874520"/>
              <a:gd name="connsiteY8" fmla="*/ 185324 h 3134264"/>
              <a:gd name="connsiteX9" fmla="*/ 582930 w 1874520"/>
              <a:gd name="connsiteY9" fmla="*/ 253904 h 3134264"/>
              <a:gd name="connsiteX10" fmla="*/ 605790 w 1874520"/>
              <a:gd name="connsiteY10" fmla="*/ 288194 h 3134264"/>
              <a:gd name="connsiteX11" fmla="*/ 628650 w 1874520"/>
              <a:gd name="connsiteY11" fmla="*/ 322484 h 3134264"/>
              <a:gd name="connsiteX12" fmla="*/ 651510 w 1874520"/>
              <a:gd name="connsiteY12" fmla="*/ 391064 h 3134264"/>
              <a:gd name="connsiteX13" fmla="*/ 662940 w 1874520"/>
              <a:gd name="connsiteY13" fmla="*/ 425354 h 3134264"/>
              <a:gd name="connsiteX14" fmla="*/ 685800 w 1874520"/>
              <a:gd name="connsiteY14" fmla="*/ 459644 h 3134264"/>
              <a:gd name="connsiteX15" fmla="*/ 720090 w 1874520"/>
              <a:gd name="connsiteY15" fmla="*/ 562514 h 3134264"/>
              <a:gd name="connsiteX16" fmla="*/ 731520 w 1874520"/>
              <a:gd name="connsiteY16" fmla="*/ 596804 h 3134264"/>
              <a:gd name="connsiteX17" fmla="*/ 742950 w 1874520"/>
              <a:gd name="connsiteY17" fmla="*/ 631094 h 3134264"/>
              <a:gd name="connsiteX18" fmla="*/ 754380 w 1874520"/>
              <a:gd name="connsiteY18" fmla="*/ 688244 h 3134264"/>
              <a:gd name="connsiteX19" fmla="*/ 765810 w 1874520"/>
              <a:gd name="connsiteY19" fmla="*/ 722534 h 3134264"/>
              <a:gd name="connsiteX20" fmla="*/ 777240 w 1874520"/>
              <a:gd name="connsiteY20" fmla="*/ 779684 h 3134264"/>
              <a:gd name="connsiteX21" fmla="*/ 800100 w 1874520"/>
              <a:gd name="connsiteY21" fmla="*/ 848264 h 3134264"/>
              <a:gd name="connsiteX22" fmla="*/ 834390 w 1874520"/>
              <a:gd name="connsiteY22" fmla="*/ 916844 h 3134264"/>
              <a:gd name="connsiteX23" fmla="*/ 880110 w 1874520"/>
              <a:gd name="connsiteY23" fmla="*/ 985424 h 3134264"/>
              <a:gd name="connsiteX24" fmla="*/ 902970 w 1874520"/>
              <a:gd name="connsiteY24" fmla="*/ 1019714 h 3134264"/>
              <a:gd name="connsiteX25" fmla="*/ 960120 w 1874520"/>
              <a:gd name="connsiteY25" fmla="*/ 1088294 h 3134264"/>
              <a:gd name="connsiteX26" fmla="*/ 1005840 w 1874520"/>
              <a:gd name="connsiteY26" fmla="*/ 1099724 h 3134264"/>
              <a:gd name="connsiteX27" fmla="*/ 1074420 w 1874520"/>
              <a:gd name="connsiteY27" fmla="*/ 1145444 h 3134264"/>
              <a:gd name="connsiteX28" fmla="*/ 1131570 w 1874520"/>
              <a:gd name="connsiteY28" fmla="*/ 1191164 h 3134264"/>
              <a:gd name="connsiteX29" fmla="*/ 1200150 w 1874520"/>
              <a:gd name="connsiteY29" fmla="*/ 1236884 h 3134264"/>
              <a:gd name="connsiteX30" fmla="*/ 1234440 w 1874520"/>
              <a:gd name="connsiteY30" fmla="*/ 1271174 h 3134264"/>
              <a:gd name="connsiteX31" fmla="*/ 1348740 w 1874520"/>
              <a:gd name="connsiteY31" fmla="*/ 1339754 h 3134264"/>
              <a:gd name="connsiteX32" fmla="*/ 1417320 w 1874520"/>
              <a:gd name="connsiteY32" fmla="*/ 1396904 h 3134264"/>
              <a:gd name="connsiteX33" fmla="*/ 1451610 w 1874520"/>
              <a:gd name="connsiteY33" fmla="*/ 1408334 h 3134264"/>
              <a:gd name="connsiteX34" fmla="*/ 1531620 w 1874520"/>
              <a:gd name="connsiteY34" fmla="*/ 1454054 h 3134264"/>
              <a:gd name="connsiteX35" fmla="*/ 1565910 w 1874520"/>
              <a:gd name="connsiteY35" fmla="*/ 1476914 h 3134264"/>
              <a:gd name="connsiteX36" fmla="*/ 1600200 w 1874520"/>
              <a:gd name="connsiteY36" fmla="*/ 1488344 h 3134264"/>
              <a:gd name="connsiteX37" fmla="*/ 1634490 w 1874520"/>
              <a:gd name="connsiteY37" fmla="*/ 1511204 h 3134264"/>
              <a:gd name="connsiteX38" fmla="*/ 1668780 w 1874520"/>
              <a:gd name="connsiteY38" fmla="*/ 1522634 h 3134264"/>
              <a:gd name="connsiteX39" fmla="*/ 1737360 w 1874520"/>
              <a:gd name="connsiteY39" fmla="*/ 1556924 h 3134264"/>
              <a:gd name="connsiteX40" fmla="*/ 1725930 w 1874520"/>
              <a:gd name="connsiteY40" fmla="*/ 1602644 h 3134264"/>
              <a:gd name="connsiteX41" fmla="*/ 1737360 w 1874520"/>
              <a:gd name="connsiteY41" fmla="*/ 1728374 h 3134264"/>
              <a:gd name="connsiteX42" fmla="*/ 1714500 w 1874520"/>
              <a:gd name="connsiteY42" fmla="*/ 1796954 h 3134264"/>
              <a:gd name="connsiteX43" fmla="*/ 1725930 w 1874520"/>
              <a:gd name="connsiteY43" fmla="*/ 1911254 h 3134264"/>
              <a:gd name="connsiteX44" fmla="*/ 1737360 w 1874520"/>
              <a:gd name="connsiteY44" fmla="*/ 1945544 h 3134264"/>
              <a:gd name="connsiteX45" fmla="*/ 1771650 w 1874520"/>
              <a:gd name="connsiteY45" fmla="*/ 1956974 h 3134264"/>
              <a:gd name="connsiteX46" fmla="*/ 1851660 w 1874520"/>
              <a:gd name="connsiteY46" fmla="*/ 2059844 h 3134264"/>
              <a:gd name="connsiteX47" fmla="*/ 1874520 w 1874520"/>
              <a:gd name="connsiteY47" fmla="*/ 2128424 h 3134264"/>
              <a:gd name="connsiteX48" fmla="*/ 1863090 w 1874520"/>
              <a:gd name="connsiteY48" fmla="*/ 2265584 h 3134264"/>
              <a:gd name="connsiteX49" fmla="*/ 1851660 w 1874520"/>
              <a:gd name="connsiteY49" fmla="*/ 2299874 h 3134264"/>
              <a:gd name="connsiteX50" fmla="*/ 1828800 w 1874520"/>
              <a:gd name="connsiteY50" fmla="*/ 2425604 h 3134264"/>
              <a:gd name="connsiteX51" fmla="*/ 1805940 w 1874520"/>
              <a:gd name="connsiteY51" fmla="*/ 2619914 h 3134264"/>
              <a:gd name="connsiteX52" fmla="*/ 1794510 w 1874520"/>
              <a:gd name="connsiteY52" fmla="*/ 2654204 h 3134264"/>
              <a:gd name="connsiteX53" fmla="*/ 1805940 w 1874520"/>
              <a:gd name="connsiteY53" fmla="*/ 3042824 h 3134264"/>
              <a:gd name="connsiteX54" fmla="*/ 1817370 w 1874520"/>
              <a:gd name="connsiteY54" fmla="*/ 3077114 h 3134264"/>
              <a:gd name="connsiteX55" fmla="*/ 1840230 w 1874520"/>
              <a:gd name="connsiteY55" fmla="*/ 3111404 h 3134264"/>
              <a:gd name="connsiteX56" fmla="*/ 1851660 w 1874520"/>
              <a:gd name="connsiteY56" fmla="*/ 3134264 h 3134264"/>
              <a:gd name="connsiteX0" fmla="*/ 0 w 1874520"/>
              <a:gd name="connsiteY0" fmla="*/ 185324 h 3134264"/>
              <a:gd name="connsiteX1" fmla="*/ 34290 w 1874520"/>
              <a:gd name="connsiteY1" fmla="*/ 173894 h 3134264"/>
              <a:gd name="connsiteX2" fmla="*/ 102870 w 1874520"/>
              <a:gd name="connsiteY2" fmla="*/ 71024 h 3134264"/>
              <a:gd name="connsiteX3" fmla="*/ 125730 w 1874520"/>
              <a:gd name="connsiteY3" fmla="*/ 48164 h 3134264"/>
              <a:gd name="connsiteX4" fmla="*/ 148590 w 1874520"/>
              <a:gd name="connsiteY4" fmla="*/ 2444 h 3134264"/>
              <a:gd name="connsiteX5" fmla="*/ 297180 w 1874520"/>
              <a:gd name="connsiteY5" fmla="*/ 13874 h 3134264"/>
              <a:gd name="connsiteX6" fmla="*/ 400050 w 1874520"/>
              <a:gd name="connsiteY6" fmla="*/ 82454 h 3134264"/>
              <a:gd name="connsiteX7" fmla="*/ 468630 w 1874520"/>
              <a:gd name="connsiteY7" fmla="*/ 128174 h 3134264"/>
              <a:gd name="connsiteX8" fmla="*/ 537210 w 1874520"/>
              <a:gd name="connsiteY8" fmla="*/ 185324 h 3134264"/>
              <a:gd name="connsiteX9" fmla="*/ 582930 w 1874520"/>
              <a:gd name="connsiteY9" fmla="*/ 253904 h 3134264"/>
              <a:gd name="connsiteX10" fmla="*/ 605790 w 1874520"/>
              <a:gd name="connsiteY10" fmla="*/ 288194 h 3134264"/>
              <a:gd name="connsiteX11" fmla="*/ 628650 w 1874520"/>
              <a:gd name="connsiteY11" fmla="*/ 322484 h 3134264"/>
              <a:gd name="connsiteX12" fmla="*/ 651510 w 1874520"/>
              <a:gd name="connsiteY12" fmla="*/ 391064 h 3134264"/>
              <a:gd name="connsiteX13" fmla="*/ 662940 w 1874520"/>
              <a:gd name="connsiteY13" fmla="*/ 425354 h 3134264"/>
              <a:gd name="connsiteX14" fmla="*/ 685800 w 1874520"/>
              <a:gd name="connsiteY14" fmla="*/ 459644 h 3134264"/>
              <a:gd name="connsiteX15" fmla="*/ 720090 w 1874520"/>
              <a:gd name="connsiteY15" fmla="*/ 562514 h 3134264"/>
              <a:gd name="connsiteX16" fmla="*/ 731520 w 1874520"/>
              <a:gd name="connsiteY16" fmla="*/ 596804 h 3134264"/>
              <a:gd name="connsiteX17" fmla="*/ 742950 w 1874520"/>
              <a:gd name="connsiteY17" fmla="*/ 631094 h 3134264"/>
              <a:gd name="connsiteX18" fmla="*/ 754380 w 1874520"/>
              <a:gd name="connsiteY18" fmla="*/ 688244 h 3134264"/>
              <a:gd name="connsiteX19" fmla="*/ 765810 w 1874520"/>
              <a:gd name="connsiteY19" fmla="*/ 722534 h 3134264"/>
              <a:gd name="connsiteX20" fmla="*/ 777240 w 1874520"/>
              <a:gd name="connsiteY20" fmla="*/ 779684 h 3134264"/>
              <a:gd name="connsiteX21" fmla="*/ 800100 w 1874520"/>
              <a:gd name="connsiteY21" fmla="*/ 848264 h 3134264"/>
              <a:gd name="connsiteX22" fmla="*/ 834390 w 1874520"/>
              <a:gd name="connsiteY22" fmla="*/ 916844 h 3134264"/>
              <a:gd name="connsiteX23" fmla="*/ 880110 w 1874520"/>
              <a:gd name="connsiteY23" fmla="*/ 985424 h 3134264"/>
              <a:gd name="connsiteX24" fmla="*/ 902970 w 1874520"/>
              <a:gd name="connsiteY24" fmla="*/ 1019714 h 3134264"/>
              <a:gd name="connsiteX25" fmla="*/ 960120 w 1874520"/>
              <a:gd name="connsiteY25" fmla="*/ 1088294 h 3134264"/>
              <a:gd name="connsiteX26" fmla="*/ 1005840 w 1874520"/>
              <a:gd name="connsiteY26" fmla="*/ 1099724 h 3134264"/>
              <a:gd name="connsiteX27" fmla="*/ 1074420 w 1874520"/>
              <a:gd name="connsiteY27" fmla="*/ 1145444 h 3134264"/>
              <a:gd name="connsiteX28" fmla="*/ 1131570 w 1874520"/>
              <a:gd name="connsiteY28" fmla="*/ 1191164 h 3134264"/>
              <a:gd name="connsiteX29" fmla="*/ 1200150 w 1874520"/>
              <a:gd name="connsiteY29" fmla="*/ 1236884 h 3134264"/>
              <a:gd name="connsiteX30" fmla="*/ 1234440 w 1874520"/>
              <a:gd name="connsiteY30" fmla="*/ 1271174 h 3134264"/>
              <a:gd name="connsiteX31" fmla="*/ 1348740 w 1874520"/>
              <a:gd name="connsiteY31" fmla="*/ 1339754 h 3134264"/>
              <a:gd name="connsiteX32" fmla="*/ 1417320 w 1874520"/>
              <a:gd name="connsiteY32" fmla="*/ 1396904 h 3134264"/>
              <a:gd name="connsiteX33" fmla="*/ 1451610 w 1874520"/>
              <a:gd name="connsiteY33" fmla="*/ 1408334 h 3134264"/>
              <a:gd name="connsiteX34" fmla="*/ 1531620 w 1874520"/>
              <a:gd name="connsiteY34" fmla="*/ 1454054 h 3134264"/>
              <a:gd name="connsiteX35" fmla="*/ 1565910 w 1874520"/>
              <a:gd name="connsiteY35" fmla="*/ 1476914 h 3134264"/>
              <a:gd name="connsiteX36" fmla="*/ 1600200 w 1874520"/>
              <a:gd name="connsiteY36" fmla="*/ 1488344 h 3134264"/>
              <a:gd name="connsiteX37" fmla="*/ 1634490 w 1874520"/>
              <a:gd name="connsiteY37" fmla="*/ 1511204 h 3134264"/>
              <a:gd name="connsiteX38" fmla="*/ 1668780 w 1874520"/>
              <a:gd name="connsiteY38" fmla="*/ 1522634 h 3134264"/>
              <a:gd name="connsiteX39" fmla="*/ 1737360 w 1874520"/>
              <a:gd name="connsiteY39" fmla="*/ 1556924 h 3134264"/>
              <a:gd name="connsiteX40" fmla="*/ 1691640 w 1874520"/>
              <a:gd name="connsiteY40" fmla="*/ 1602644 h 3134264"/>
              <a:gd name="connsiteX41" fmla="*/ 1737360 w 1874520"/>
              <a:gd name="connsiteY41" fmla="*/ 1728374 h 3134264"/>
              <a:gd name="connsiteX42" fmla="*/ 1714500 w 1874520"/>
              <a:gd name="connsiteY42" fmla="*/ 1796954 h 3134264"/>
              <a:gd name="connsiteX43" fmla="*/ 1725930 w 1874520"/>
              <a:gd name="connsiteY43" fmla="*/ 1911254 h 3134264"/>
              <a:gd name="connsiteX44" fmla="*/ 1737360 w 1874520"/>
              <a:gd name="connsiteY44" fmla="*/ 1945544 h 3134264"/>
              <a:gd name="connsiteX45" fmla="*/ 1771650 w 1874520"/>
              <a:gd name="connsiteY45" fmla="*/ 1956974 h 3134264"/>
              <a:gd name="connsiteX46" fmla="*/ 1851660 w 1874520"/>
              <a:gd name="connsiteY46" fmla="*/ 2059844 h 3134264"/>
              <a:gd name="connsiteX47" fmla="*/ 1874520 w 1874520"/>
              <a:gd name="connsiteY47" fmla="*/ 2128424 h 3134264"/>
              <a:gd name="connsiteX48" fmla="*/ 1863090 w 1874520"/>
              <a:gd name="connsiteY48" fmla="*/ 2265584 h 3134264"/>
              <a:gd name="connsiteX49" fmla="*/ 1851660 w 1874520"/>
              <a:gd name="connsiteY49" fmla="*/ 2299874 h 3134264"/>
              <a:gd name="connsiteX50" fmla="*/ 1828800 w 1874520"/>
              <a:gd name="connsiteY50" fmla="*/ 2425604 h 3134264"/>
              <a:gd name="connsiteX51" fmla="*/ 1805940 w 1874520"/>
              <a:gd name="connsiteY51" fmla="*/ 2619914 h 3134264"/>
              <a:gd name="connsiteX52" fmla="*/ 1794510 w 1874520"/>
              <a:gd name="connsiteY52" fmla="*/ 2654204 h 3134264"/>
              <a:gd name="connsiteX53" fmla="*/ 1805940 w 1874520"/>
              <a:gd name="connsiteY53" fmla="*/ 3042824 h 3134264"/>
              <a:gd name="connsiteX54" fmla="*/ 1817370 w 1874520"/>
              <a:gd name="connsiteY54" fmla="*/ 3077114 h 3134264"/>
              <a:gd name="connsiteX55" fmla="*/ 1840230 w 1874520"/>
              <a:gd name="connsiteY55" fmla="*/ 3111404 h 3134264"/>
              <a:gd name="connsiteX56" fmla="*/ 1851660 w 1874520"/>
              <a:gd name="connsiteY56" fmla="*/ 3134264 h 3134264"/>
              <a:gd name="connsiteX0" fmla="*/ 0 w 1874520"/>
              <a:gd name="connsiteY0" fmla="*/ 185324 h 3134264"/>
              <a:gd name="connsiteX1" fmla="*/ 34290 w 1874520"/>
              <a:gd name="connsiteY1" fmla="*/ 173894 h 3134264"/>
              <a:gd name="connsiteX2" fmla="*/ 102870 w 1874520"/>
              <a:gd name="connsiteY2" fmla="*/ 71024 h 3134264"/>
              <a:gd name="connsiteX3" fmla="*/ 125730 w 1874520"/>
              <a:gd name="connsiteY3" fmla="*/ 48164 h 3134264"/>
              <a:gd name="connsiteX4" fmla="*/ 148590 w 1874520"/>
              <a:gd name="connsiteY4" fmla="*/ 2444 h 3134264"/>
              <a:gd name="connsiteX5" fmla="*/ 297180 w 1874520"/>
              <a:gd name="connsiteY5" fmla="*/ 13874 h 3134264"/>
              <a:gd name="connsiteX6" fmla="*/ 400050 w 1874520"/>
              <a:gd name="connsiteY6" fmla="*/ 82454 h 3134264"/>
              <a:gd name="connsiteX7" fmla="*/ 468630 w 1874520"/>
              <a:gd name="connsiteY7" fmla="*/ 128174 h 3134264"/>
              <a:gd name="connsiteX8" fmla="*/ 537210 w 1874520"/>
              <a:gd name="connsiteY8" fmla="*/ 185324 h 3134264"/>
              <a:gd name="connsiteX9" fmla="*/ 582930 w 1874520"/>
              <a:gd name="connsiteY9" fmla="*/ 253904 h 3134264"/>
              <a:gd name="connsiteX10" fmla="*/ 605790 w 1874520"/>
              <a:gd name="connsiteY10" fmla="*/ 288194 h 3134264"/>
              <a:gd name="connsiteX11" fmla="*/ 628650 w 1874520"/>
              <a:gd name="connsiteY11" fmla="*/ 322484 h 3134264"/>
              <a:gd name="connsiteX12" fmla="*/ 651510 w 1874520"/>
              <a:gd name="connsiteY12" fmla="*/ 391064 h 3134264"/>
              <a:gd name="connsiteX13" fmla="*/ 662940 w 1874520"/>
              <a:gd name="connsiteY13" fmla="*/ 425354 h 3134264"/>
              <a:gd name="connsiteX14" fmla="*/ 685800 w 1874520"/>
              <a:gd name="connsiteY14" fmla="*/ 459644 h 3134264"/>
              <a:gd name="connsiteX15" fmla="*/ 720090 w 1874520"/>
              <a:gd name="connsiteY15" fmla="*/ 562514 h 3134264"/>
              <a:gd name="connsiteX16" fmla="*/ 731520 w 1874520"/>
              <a:gd name="connsiteY16" fmla="*/ 596804 h 3134264"/>
              <a:gd name="connsiteX17" fmla="*/ 742950 w 1874520"/>
              <a:gd name="connsiteY17" fmla="*/ 631094 h 3134264"/>
              <a:gd name="connsiteX18" fmla="*/ 754380 w 1874520"/>
              <a:gd name="connsiteY18" fmla="*/ 688244 h 3134264"/>
              <a:gd name="connsiteX19" fmla="*/ 765810 w 1874520"/>
              <a:gd name="connsiteY19" fmla="*/ 722534 h 3134264"/>
              <a:gd name="connsiteX20" fmla="*/ 777240 w 1874520"/>
              <a:gd name="connsiteY20" fmla="*/ 779684 h 3134264"/>
              <a:gd name="connsiteX21" fmla="*/ 800100 w 1874520"/>
              <a:gd name="connsiteY21" fmla="*/ 848264 h 3134264"/>
              <a:gd name="connsiteX22" fmla="*/ 834390 w 1874520"/>
              <a:gd name="connsiteY22" fmla="*/ 916844 h 3134264"/>
              <a:gd name="connsiteX23" fmla="*/ 880110 w 1874520"/>
              <a:gd name="connsiteY23" fmla="*/ 985424 h 3134264"/>
              <a:gd name="connsiteX24" fmla="*/ 902970 w 1874520"/>
              <a:gd name="connsiteY24" fmla="*/ 1019714 h 3134264"/>
              <a:gd name="connsiteX25" fmla="*/ 960120 w 1874520"/>
              <a:gd name="connsiteY25" fmla="*/ 1088294 h 3134264"/>
              <a:gd name="connsiteX26" fmla="*/ 1005840 w 1874520"/>
              <a:gd name="connsiteY26" fmla="*/ 1099724 h 3134264"/>
              <a:gd name="connsiteX27" fmla="*/ 1074420 w 1874520"/>
              <a:gd name="connsiteY27" fmla="*/ 1145444 h 3134264"/>
              <a:gd name="connsiteX28" fmla="*/ 1131570 w 1874520"/>
              <a:gd name="connsiteY28" fmla="*/ 1191164 h 3134264"/>
              <a:gd name="connsiteX29" fmla="*/ 1200150 w 1874520"/>
              <a:gd name="connsiteY29" fmla="*/ 1236884 h 3134264"/>
              <a:gd name="connsiteX30" fmla="*/ 1234440 w 1874520"/>
              <a:gd name="connsiteY30" fmla="*/ 1271174 h 3134264"/>
              <a:gd name="connsiteX31" fmla="*/ 1348740 w 1874520"/>
              <a:gd name="connsiteY31" fmla="*/ 1339754 h 3134264"/>
              <a:gd name="connsiteX32" fmla="*/ 1417320 w 1874520"/>
              <a:gd name="connsiteY32" fmla="*/ 1396904 h 3134264"/>
              <a:gd name="connsiteX33" fmla="*/ 1451610 w 1874520"/>
              <a:gd name="connsiteY33" fmla="*/ 1408334 h 3134264"/>
              <a:gd name="connsiteX34" fmla="*/ 1531620 w 1874520"/>
              <a:gd name="connsiteY34" fmla="*/ 1454054 h 3134264"/>
              <a:gd name="connsiteX35" fmla="*/ 1565910 w 1874520"/>
              <a:gd name="connsiteY35" fmla="*/ 1476914 h 3134264"/>
              <a:gd name="connsiteX36" fmla="*/ 1600200 w 1874520"/>
              <a:gd name="connsiteY36" fmla="*/ 1488344 h 3134264"/>
              <a:gd name="connsiteX37" fmla="*/ 1634490 w 1874520"/>
              <a:gd name="connsiteY37" fmla="*/ 1511204 h 3134264"/>
              <a:gd name="connsiteX38" fmla="*/ 1668780 w 1874520"/>
              <a:gd name="connsiteY38" fmla="*/ 1522634 h 3134264"/>
              <a:gd name="connsiteX39" fmla="*/ 1737360 w 1874520"/>
              <a:gd name="connsiteY39" fmla="*/ 1556924 h 3134264"/>
              <a:gd name="connsiteX40" fmla="*/ 1691640 w 1874520"/>
              <a:gd name="connsiteY40" fmla="*/ 1602644 h 3134264"/>
              <a:gd name="connsiteX41" fmla="*/ 1680210 w 1874520"/>
              <a:gd name="connsiteY41" fmla="*/ 1728374 h 3134264"/>
              <a:gd name="connsiteX42" fmla="*/ 1714500 w 1874520"/>
              <a:gd name="connsiteY42" fmla="*/ 1796954 h 3134264"/>
              <a:gd name="connsiteX43" fmla="*/ 1725930 w 1874520"/>
              <a:gd name="connsiteY43" fmla="*/ 1911254 h 3134264"/>
              <a:gd name="connsiteX44" fmla="*/ 1737360 w 1874520"/>
              <a:gd name="connsiteY44" fmla="*/ 1945544 h 3134264"/>
              <a:gd name="connsiteX45" fmla="*/ 1771650 w 1874520"/>
              <a:gd name="connsiteY45" fmla="*/ 1956974 h 3134264"/>
              <a:gd name="connsiteX46" fmla="*/ 1851660 w 1874520"/>
              <a:gd name="connsiteY46" fmla="*/ 2059844 h 3134264"/>
              <a:gd name="connsiteX47" fmla="*/ 1874520 w 1874520"/>
              <a:gd name="connsiteY47" fmla="*/ 2128424 h 3134264"/>
              <a:gd name="connsiteX48" fmla="*/ 1863090 w 1874520"/>
              <a:gd name="connsiteY48" fmla="*/ 2265584 h 3134264"/>
              <a:gd name="connsiteX49" fmla="*/ 1851660 w 1874520"/>
              <a:gd name="connsiteY49" fmla="*/ 2299874 h 3134264"/>
              <a:gd name="connsiteX50" fmla="*/ 1828800 w 1874520"/>
              <a:gd name="connsiteY50" fmla="*/ 2425604 h 3134264"/>
              <a:gd name="connsiteX51" fmla="*/ 1805940 w 1874520"/>
              <a:gd name="connsiteY51" fmla="*/ 2619914 h 3134264"/>
              <a:gd name="connsiteX52" fmla="*/ 1794510 w 1874520"/>
              <a:gd name="connsiteY52" fmla="*/ 2654204 h 3134264"/>
              <a:gd name="connsiteX53" fmla="*/ 1805940 w 1874520"/>
              <a:gd name="connsiteY53" fmla="*/ 3042824 h 3134264"/>
              <a:gd name="connsiteX54" fmla="*/ 1817370 w 1874520"/>
              <a:gd name="connsiteY54" fmla="*/ 3077114 h 3134264"/>
              <a:gd name="connsiteX55" fmla="*/ 1840230 w 1874520"/>
              <a:gd name="connsiteY55" fmla="*/ 3111404 h 3134264"/>
              <a:gd name="connsiteX56" fmla="*/ 1851660 w 1874520"/>
              <a:gd name="connsiteY56" fmla="*/ 3134264 h 3134264"/>
              <a:gd name="connsiteX0" fmla="*/ 0 w 1874520"/>
              <a:gd name="connsiteY0" fmla="*/ 185324 h 3134264"/>
              <a:gd name="connsiteX1" fmla="*/ 34290 w 1874520"/>
              <a:gd name="connsiteY1" fmla="*/ 173894 h 3134264"/>
              <a:gd name="connsiteX2" fmla="*/ 102870 w 1874520"/>
              <a:gd name="connsiteY2" fmla="*/ 71024 h 3134264"/>
              <a:gd name="connsiteX3" fmla="*/ 125730 w 1874520"/>
              <a:gd name="connsiteY3" fmla="*/ 48164 h 3134264"/>
              <a:gd name="connsiteX4" fmla="*/ 148590 w 1874520"/>
              <a:gd name="connsiteY4" fmla="*/ 2444 h 3134264"/>
              <a:gd name="connsiteX5" fmla="*/ 297180 w 1874520"/>
              <a:gd name="connsiteY5" fmla="*/ 13874 h 3134264"/>
              <a:gd name="connsiteX6" fmla="*/ 400050 w 1874520"/>
              <a:gd name="connsiteY6" fmla="*/ 82454 h 3134264"/>
              <a:gd name="connsiteX7" fmla="*/ 468630 w 1874520"/>
              <a:gd name="connsiteY7" fmla="*/ 128174 h 3134264"/>
              <a:gd name="connsiteX8" fmla="*/ 537210 w 1874520"/>
              <a:gd name="connsiteY8" fmla="*/ 185324 h 3134264"/>
              <a:gd name="connsiteX9" fmla="*/ 582930 w 1874520"/>
              <a:gd name="connsiteY9" fmla="*/ 253904 h 3134264"/>
              <a:gd name="connsiteX10" fmla="*/ 605790 w 1874520"/>
              <a:gd name="connsiteY10" fmla="*/ 288194 h 3134264"/>
              <a:gd name="connsiteX11" fmla="*/ 628650 w 1874520"/>
              <a:gd name="connsiteY11" fmla="*/ 322484 h 3134264"/>
              <a:gd name="connsiteX12" fmla="*/ 651510 w 1874520"/>
              <a:gd name="connsiteY12" fmla="*/ 391064 h 3134264"/>
              <a:gd name="connsiteX13" fmla="*/ 662940 w 1874520"/>
              <a:gd name="connsiteY13" fmla="*/ 425354 h 3134264"/>
              <a:gd name="connsiteX14" fmla="*/ 685800 w 1874520"/>
              <a:gd name="connsiteY14" fmla="*/ 459644 h 3134264"/>
              <a:gd name="connsiteX15" fmla="*/ 720090 w 1874520"/>
              <a:gd name="connsiteY15" fmla="*/ 562514 h 3134264"/>
              <a:gd name="connsiteX16" fmla="*/ 731520 w 1874520"/>
              <a:gd name="connsiteY16" fmla="*/ 596804 h 3134264"/>
              <a:gd name="connsiteX17" fmla="*/ 742950 w 1874520"/>
              <a:gd name="connsiteY17" fmla="*/ 631094 h 3134264"/>
              <a:gd name="connsiteX18" fmla="*/ 754380 w 1874520"/>
              <a:gd name="connsiteY18" fmla="*/ 688244 h 3134264"/>
              <a:gd name="connsiteX19" fmla="*/ 765810 w 1874520"/>
              <a:gd name="connsiteY19" fmla="*/ 722534 h 3134264"/>
              <a:gd name="connsiteX20" fmla="*/ 777240 w 1874520"/>
              <a:gd name="connsiteY20" fmla="*/ 779684 h 3134264"/>
              <a:gd name="connsiteX21" fmla="*/ 800100 w 1874520"/>
              <a:gd name="connsiteY21" fmla="*/ 848264 h 3134264"/>
              <a:gd name="connsiteX22" fmla="*/ 834390 w 1874520"/>
              <a:gd name="connsiteY22" fmla="*/ 916844 h 3134264"/>
              <a:gd name="connsiteX23" fmla="*/ 880110 w 1874520"/>
              <a:gd name="connsiteY23" fmla="*/ 985424 h 3134264"/>
              <a:gd name="connsiteX24" fmla="*/ 902970 w 1874520"/>
              <a:gd name="connsiteY24" fmla="*/ 1019714 h 3134264"/>
              <a:gd name="connsiteX25" fmla="*/ 960120 w 1874520"/>
              <a:gd name="connsiteY25" fmla="*/ 1088294 h 3134264"/>
              <a:gd name="connsiteX26" fmla="*/ 1005840 w 1874520"/>
              <a:gd name="connsiteY26" fmla="*/ 1099724 h 3134264"/>
              <a:gd name="connsiteX27" fmla="*/ 1074420 w 1874520"/>
              <a:gd name="connsiteY27" fmla="*/ 1145444 h 3134264"/>
              <a:gd name="connsiteX28" fmla="*/ 1131570 w 1874520"/>
              <a:gd name="connsiteY28" fmla="*/ 1191164 h 3134264"/>
              <a:gd name="connsiteX29" fmla="*/ 1200150 w 1874520"/>
              <a:gd name="connsiteY29" fmla="*/ 1236884 h 3134264"/>
              <a:gd name="connsiteX30" fmla="*/ 1234440 w 1874520"/>
              <a:gd name="connsiteY30" fmla="*/ 1271174 h 3134264"/>
              <a:gd name="connsiteX31" fmla="*/ 1348740 w 1874520"/>
              <a:gd name="connsiteY31" fmla="*/ 1339754 h 3134264"/>
              <a:gd name="connsiteX32" fmla="*/ 1417320 w 1874520"/>
              <a:gd name="connsiteY32" fmla="*/ 1396904 h 3134264"/>
              <a:gd name="connsiteX33" fmla="*/ 1451610 w 1874520"/>
              <a:gd name="connsiteY33" fmla="*/ 1408334 h 3134264"/>
              <a:gd name="connsiteX34" fmla="*/ 1531620 w 1874520"/>
              <a:gd name="connsiteY34" fmla="*/ 1454054 h 3134264"/>
              <a:gd name="connsiteX35" fmla="*/ 1565910 w 1874520"/>
              <a:gd name="connsiteY35" fmla="*/ 1476914 h 3134264"/>
              <a:gd name="connsiteX36" fmla="*/ 1600200 w 1874520"/>
              <a:gd name="connsiteY36" fmla="*/ 1488344 h 3134264"/>
              <a:gd name="connsiteX37" fmla="*/ 1634490 w 1874520"/>
              <a:gd name="connsiteY37" fmla="*/ 1511204 h 3134264"/>
              <a:gd name="connsiteX38" fmla="*/ 1668780 w 1874520"/>
              <a:gd name="connsiteY38" fmla="*/ 1522634 h 3134264"/>
              <a:gd name="connsiteX39" fmla="*/ 1703070 w 1874520"/>
              <a:gd name="connsiteY39" fmla="*/ 1568354 h 3134264"/>
              <a:gd name="connsiteX40" fmla="*/ 1691640 w 1874520"/>
              <a:gd name="connsiteY40" fmla="*/ 1602644 h 3134264"/>
              <a:gd name="connsiteX41" fmla="*/ 1680210 w 1874520"/>
              <a:gd name="connsiteY41" fmla="*/ 1728374 h 3134264"/>
              <a:gd name="connsiteX42" fmla="*/ 1714500 w 1874520"/>
              <a:gd name="connsiteY42" fmla="*/ 1796954 h 3134264"/>
              <a:gd name="connsiteX43" fmla="*/ 1725930 w 1874520"/>
              <a:gd name="connsiteY43" fmla="*/ 1911254 h 3134264"/>
              <a:gd name="connsiteX44" fmla="*/ 1737360 w 1874520"/>
              <a:gd name="connsiteY44" fmla="*/ 1945544 h 3134264"/>
              <a:gd name="connsiteX45" fmla="*/ 1771650 w 1874520"/>
              <a:gd name="connsiteY45" fmla="*/ 1956974 h 3134264"/>
              <a:gd name="connsiteX46" fmla="*/ 1851660 w 1874520"/>
              <a:gd name="connsiteY46" fmla="*/ 2059844 h 3134264"/>
              <a:gd name="connsiteX47" fmla="*/ 1874520 w 1874520"/>
              <a:gd name="connsiteY47" fmla="*/ 2128424 h 3134264"/>
              <a:gd name="connsiteX48" fmla="*/ 1863090 w 1874520"/>
              <a:gd name="connsiteY48" fmla="*/ 2265584 h 3134264"/>
              <a:gd name="connsiteX49" fmla="*/ 1851660 w 1874520"/>
              <a:gd name="connsiteY49" fmla="*/ 2299874 h 3134264"/>
              <a:gd name="connsiteX50" fmla="*/ 1828800 w 1874520"/>
              <a:gd name="connsiteY50" fmla="*/ 2425604 h 3134264"/>
              <a:gd name="connsiteX51" fmla="*/ 1805940 w 1874520"/>
              <a:gd name="connsiteY51" fmla="*/ 2619914 h 3134264"/>
              <a:gd name="connsiteX52" fmla="*/ 1794510 w 1874520"/>
              <a:gd name="connsiteY52" fmla="*/ 2654204 h 3134264"/>
              <a:gd name="connsiteX53" fmla="*/ 1805940 w 1874520"/>
              <a:gd name="connsiteY53" fmla="*/ 3042824 h 3134264"/>
              <a:gd name="connsiteX54" fmla="*/ 1817370 w 1874520"/>
              <a:gd name="connsiteY54" fmla="*/ 3077114 h 3134264"/>
              <a:gd name="connsiteX55" fmla="*/ 1840230 w 1874520"/>
              <a:gd name="connsiteY55" fmla="*/ 3111404 h 3134264"/>
              <a:gd name="connsiteX56" fmla="*/ 1851660 w 1874520"/>
              <a:gd name="connsiteY56" fmla="*/ 3134264 h 3134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1874520" h="3134264">
                <a:moveTo>
                  <a:pt x="0" y="185324"/>
                </a:moveTo>
                <a:cubicBezTo>
                  <a:pt x="19050" y="177704"/>
                  <a:pt x="17145" y="192944"/>
                  <a:pt x="34290" y="173894"/>
                </a:cubicBezTo>
                <a:cubicBezTo>
                  <a:pt x="51435" y="154844"/>
                  <a:pt x="87630" y="91979"/>
                  <a:pt x="102870" y="71024"/>
                </a:cubicBezTo>
                <a:cubicBezTo>
                  <a:pt x="118110" y="50069"/>
                  <a:pt x="118110" y="59594"/>
                  <a:pt x="125730" y="48164"/>
                </a:cubicBezTo>
                <a:cubicBezTo>
                  <a:pt x="133350" y="36734"/>
                  <a:pt x="120015" y="8159"/>
                  <a:pt x="148590" y="2444"/>
                </a:cubicBezTo>
                <a:cubicBezTo>
                  <a:pt x="177165" y="-3271"/>
                  <a:pt x="249139" y="1232"/>
                  <a:pt x="297180" y="13874"/>
                </a:cubicBezTo>
                <a:lnTo>
                  <a:pt x="400050" y="82454"/>
                </a:lnTo>
                <a:lnTo>
                  <a:pt x="468630" y="128174"/>
                </a:lnTo>
                <a:cubicBezTo>
                  <a:pt x="499110" y="148494"/>
                  <a:pt x="513516" y="154860"/>
                  <a:pt x="537210" y="185324"/>
                </a:cubicBezTo>
                <a:cubicBezTo>
                  <a:pt x="554078" y="207011"/>
                  <a:pt x="567690" y="231044"/>
                  <a:pt x="582930" y="253904"/>
                </a:cubicBezTo>
                <a:lnTo>
                  <a:pt x="605790" y="288194"/>
                </a:lnTo>
                <a:cubicBezTo>
                  <a:pt x="613410" y="299624"/>
                  <a:pt x="624306" y="309452"/>
                  <a:pt x="628650" y="322484"/>
                </a:cubicBezTo>
                <a:lnTo>
                  <a:pt x="651510" y="391064"/>
                </a:lnTo>
                <a:cubicBezTo>
                  <a:pt x="655320" y="402494"/>
                  <a:pt x="656257" y="415329"/>
                  <a:pt x="662940" y="425354"/>
                </a:cubicBezTo>
                <a:cubicBezTo>
                  <a:pt x="670560" y="436784"/>
                  <a:pt x="680221" y="447091"/>
                  <a:pt x="685800" y="459644"/>
                </a:cubicBezTo>
                <a:lnTo>
                  <a:pt x="720090" y="562514"/>
                </a:lnTo>
                <a:lnTo>
                  <a:pt x="731520" y="596804"/>
                </a:lnTo>
                <a:cubicBezTo>
                  <a:pt x="735330" y="608234"/>
                  <a:pt x="740587" y="619280"/>
                  <a:pt x="742950" y="631094"/>
                </a:cubicBezTo>
                <a:cubicBezTo>
                  <a:pt x="746760" y="650144"/>
                  <a:pt x="749668" y="669397"/>
                  <a:pt x="754380" y="688244"/>
                </a:cubicBezTo>
                <a:cubicBezTo>
                  <a:pt x="757302" y="699933"/>
                  <a:pt x="762888" y="710845"/>
                  <a:pt x="765810" y="722534"/>
                </a:cubicBezTo>
                <a:cubicBezTo>
                  <a:pt x="770522" y="741381"/>
                  <a:pt x="772128" y="760941"/>
                  <a:pt x="777240" y="779684"/>
                </a:cubicBezTo>
                <a:cubicBezTo>
                  <a:pt x="783580" y="802931"/>
                  <a:pt x="786734" y="828214"/>
                  <a:pt x="800100" y="848264"/>
                </a:cubicBezTo>
                <a:cubicBezTo>
                  <a:pt x="901584" y="1000490"/>
                  <a:pt x="755520" y="774877"/>
                  <a:pt x="834390" y="916844"/>
                </a:cubicBezTo>
                <a:cubicBezTo>
                  <a:pt x="847733" y="940861"/>
                  <a:pt x="864870" y="962564"/>
                  <a:pt x="880110" y="985424"/>
                </a:cubicBezTo>
                <a:lnTo>
                  <a:pt x="902970" y="1019714"/>
                </a:lnTo>
                <a:cubicBezTo>
                  <a:pt x="917537" y="1041564"/>
                  <a:pt x="936426" y="1074754"/>
                  <a:pt x="960120" y="1088294"/>
                </a:cubicBezTo>
                <a:cubicBezTo>
                  <a:pt x="973759" y="1096088"/>
                  <a:pt x="990600" y="1095914"/>
                  <a:pt x="1005840" y="1099724"/>
                </a:cubicBezTo>
                <a:cubicBezTo>
                  <a:pt x="1028700" y="1114964"/>
                  <a:pt x="1059180" y="1122584"/>
                  <a:pt x="1074420" y="1145444"/>
                </a:cubicBezTo>
                <a:cubicBezTo>
                  <a:pt x="1103963" y="1189759"/>
                  <a:pt x="1084248" y="1175390"/>
                  <a:pt x="1131570" y="1191164"/>
                </a:cubicBezTo>
                <a:cubicBezTo>
                  <a:pt x="1240958" y="1300552"/>
                  <a:pt x="1100900" y="1170717"/>
                  <a:pt x="1200150" y="1236884"/>
                </a:cubicBezTo>
                <a:cubicBezTo>
                  <a:pt x="1213600" y="1245850"/>
                  <a:pt x="1221681" y="1261250"/>
                  <a:pt x="1234440" y="1271174"/>
                </a:cubicBezTo>
                <a:cubicBezTo>
                  <a:pt x="1311871" y="1331398"/>
                  <a:pt x="1281750" y="1301474"/>
                  <a:pt x="1348740" y="1339754"/>
                </a:cubicBezTo>
                <a:cubicBezTo>
                  <a:pt x="1479626" y="1414546"/>
                  <a:pt x="1275479" y="1302343"/>
                  <a:pt x="1417320" y="1396904"/>
                </a:cubicBezTo>
                <a:cubicBezTo>
                  <a:pt x="1427345" y="1403587"/>
                  <a:pt x="1440180" y="1404524"/>
                  <a:pt x="1451610" y="1408334"/>
                </a:cubicBezTo>
                <a:cubicBezTo>
                  <a:pt x="1562163" y="1491249"/>
                  <a:pt x="1444349" y="1410419"/>
                  <a:pt x="1531620" y="1454054"/>
                </a:cubicBezTo>
                <a:cubicBezTo>
                  <a:pt x="1543907" y="1460197"/>
                  <a:pt x="1553623" y="1470771"/>
                  <a:pt x="1565910" y="1476914"/>
                </a:cubicBezTo>
                <a:cubicBezTo>
                  <a:pt x="1576686" y="1482302"/>
                  <a:pt x="1589424" y="1482956"/>
                  <a:pt x="1600200" y="1488344"/>
                </a:cubicBezTo>
                <a:cubicBezTo>
                  <a:pt x="1612487" y="1494487"/>
                  <a:pt x="1622203" y="1505061"/>
                  <a:pt x="1634490" y="1511204"/>
                </a:cubicBezTo>
                <a:cubicBezTo>
                  <a:pt x="1645266" y="1516592"/>
                  <a:pt x="1657350" y="1513109"/>
                  <a:pt x="1668780" y="1522634"/>
                </a:cubicBezTo>
                <a:cubicBezTo>
                  <a:pt x="1680210" y="1532159"/>
                  <a:pt x="1616881" y="1539624"/>
                  <a:pt x="1703070" y="1568354"/>
                </a:cubicBezTo>
                <a:cubicBezTo>
                  <a:pt x="1710690" y="1579784"/>
                  <a:pt x="1695450" y="1575974"/>
                  <a:pt x="1691640" y="1602644"/>
                </a:cubicBezTo>
                <a:cubicBezTo>
                  <a:pt x="1687830" y="1629314"/>
                  <a:pt x="1676400" y="1695989"/>
                  <a:pt x="1680210" y="1728374"/>
                </a:cubicBezTo>
                <a:cubicBezTo>
                  <a:pt x="1684020" y="1760759"/>
                  <a:pt x="1706880" y="1766474"/>
                  <a:pt x="1714500" y="1796954"/>
                </a:cubicBezTo>
                <a:cubicBezTo>
                  <a:pt x="1722120" y="1827434"/>
                  <a:pt x="1720108" y="1873409"/>
                  <a:pt x="1725930" y="1911254"/>
                </a:cubicBezTo>
                <a:cubicBezTo>
                  <a:pt x="1727762" y="1923162"/>
                  <a:pt x="1728841" y="1937025"/>
                  <a:pt x="1737360" y="1945544"/>
                </a:cubicBezTo>
                <a:cubicBezTo>
                  <a:pt x="1745879" y="1954063"/>
                  <a:pt x="1760220" y="1953164"/>
                  <a:pt x="1771650" y="1956974"/>
                </a:cubicBezTo>
                <a:cubicBezTo>
                  <a:pt x="1801236" y="1986560"/>
                  <a:pt x="1837988" y="2018829"/>
                  <a:pt x="1851660" y="2059844"/>
                </a:cubicBezTo>
                <a:lnTo>
                  <a:pt x="1874520" y="2128424"/>
                </a:lnTo>
                <a:cubicBezTo>
                  <a:pt x="1870710" y="2174144"/>
                  <a:pt x="1869153" y="2220108"/>
                  <a:pt x="1863090" y="2265584"/>
                </a:cubicBezTo>
                <a:cubicBezTo>
                  <a:pt x="1861498" y="2277527"/>
                  <a:pt x="1853815" y="2288020"/>
                  <a:pt x="1851660" y="2299874"/>
                </a:cubicBezTo>
                <a:cubicBezTo>
                  <a:pt x="1825811" y="2442042"/>
                  <a:pt x="1855013" y="2346965"/>
                  <a:pt x="1828800" y="2425604"/>
                </a:cubicBezTo>
                <a:cubicBezTo>
                  <a:pt x="1826581" y="2445575"/>
                  <a:pt x="1810428" y="2595228"/>
                  <a:pt x="1805940" y="2619914"/>
                </a:cubicBezTo>
                <a:cubicBezTo>
                  <a:pt x="1803785" y="2631768"/>
                  <a:pt x="1798320" y="2642774"/>
                  <a:pt x="1794510" y="2654204"/>
                </a:cubicBezTo>
                <a:cubicBezTo>
                  <a:pt x="1798320" y="2783744"/>
                  <a:pt x="1798945" y="2913417"/>
                  <a:pt x="1805940" y="3042824"/>
                </a:cubicBezTo>
                <a:cubicBezTo>
                  <a:pt x="1806590" y="3054855"/>
                  <a:pt x="1811982" y="3066338"/>
                  <a:pt x="1817370" y="3077114"/>
                </a:cubicBezTo>
                <a:cubicBezTo>
                  <a:pt x="1823513" y="3089401"/>
                  <a:pt x="1833162" y="3099624"/>
                  <a:pt x="1840230" y="3111404"/>
                </a:cubicBezTo>
                <a:cubicBezTo>
                  <a:pt x="1844613" y="3118709"/>
                  <a:pt x="1847850" y="3126644"/>
                  <a:pt x="1851660" y="3134264"/>
                </a:cubicBezTo>
              </a:path>
            </a:pathLst>
          </a:cu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5120620" y="2060848"/>
            <a:ext cx="584412" cy="504056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300192" y="4401108"/>
            <a:ext cx="584412" cy="504056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 rot="10800000">
            <a:off x="5824686" y="2060848"/>
            <a:ext cx="584412" cy="504056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 rot="10800000">
            <a:off x="7048591" y="4534119"/>
            <a:ext cx="584412" cy="504056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17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43591"/>
            <a:ext cx="8712968" cy="1143000"/>
          </a:xfrm>
        </p:spPr>
        <p:txBody>
          <a:bodyPr/>
          <a:lstStyle/>
          <a:p>
            <a:pPr algn="ctr"/>
            <a:r>
              <a:rPr lang="cs-CZ" dirty="0" smtClean="0"/>
              <a:t>Severní Amerika - horstvo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000618"/>
            <a:ext cx="6192688" cy="3102242"/>
          </a:xfrm>
        </p:spPr>
        <p:txBody>
          <a:bodyPr>
            <a:noAutofit/>
          </a:bodyPr>
          <a:lstStyle/>
          <a:p>
            <a:r>
              <a:rPr lang="cs-CZ" sz="2400" dirty="0" smtClean="0"/>
              <a:t>Kordillery – doplň dílčí pásma:  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Nejvyšší </a:t>
            </a:r>
            <a:r>
              <a:rPr lang="cs-CZ" sz="2400" dirty="0" smtClean="0">
                <a:solidFill>
                  <a:schemeClr val="tx1"/>
                </a:solidFill>
              </a:rPr>
              <a:t>hora – doplň </a:t>
            </a:r>
            <a:r>
              <a:rPr lang="cs-CZ" sz="2400" dirty="0" smtClean="0">
                <a:solidFill>
                  <a:schemeClr val="tx1"/>
                </a:solidFill>
              </a:rPr>
              <a:t>název: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		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					 					         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8816" y="145843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Skalnaté </a:t>
            </a:r>
            <a:r>
              <a:rPr lang="cs-CZ" sz="2400" dirty="0" smtClean="0">
                <a:solidFill>
                  <a:srgbClr val="FF0000"/>
                </a:solidFill>
              </a:rPr>
              <a:t>hory</a:t>
            </a:r>
            <a:endParaRPr lang="cs-CZ" sz="2400" dirty="0"/>
          </a:p>
          <a:p>
            <a:r>
              <a:rPr lang="cs-CZ" sz="2400" dirty="0" smtClean="0">
                <a:solidFill>
                  <a:srgbClr val="00B0F0"/>
                </a:solidFill>
              </a:rPr>
              <a:t>Pobřežní pásmo</a:t>
            </a:r>
            <a:r>
              <a:rPr lang="cs-CZ" sz="2400" dirty="0" smtClean="0"/>
              <a:t> 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Kaskádové pohoří</a:t>
            </a:r>
            <a:r>
              <a:rPr lang="cs-CZ" sz="2400" dirty="0" smtClean="0"/>
              <a:t>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Sierra </a:t>
            </a:r>
            <a:r>
              <a:rPr lang="cs-CZ" sz="2400" dirty="0" smtClean="0">
                <a:solidFill>
                  <a:srgbClr val="FFFF00"/>
                </a:solidFill>
              </a:rPr>
              <a:t>Nevada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5536" y="3253888"/>
            <a:ext cx="441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Mt</a:t>
            </a:r>
            <a:r>
              <a:rPr lang="cs-CZ" sz="2400" dirty="0" smtClean="0">
                <a:solidFill>
                  <a:srgbClr val="FF0000"/>
                </a:solidFill>
              </a:rPr>
              <a:t>. </a:t>
            </a:r>
            <a:r>
              <a:rPr lang="cs-CZ" sz="2400" dirty="0" err="1" smtClean="0">
                <a:solidFill>
                  <a:srgbClr val="FF0000"/>
                </a:solidFill>
              </a:rPr>
              <a:t>McKinley</a:t>
            </a:r>
            <a:r>
              <a:rPr lang="cs-CZ" sz="2400" dirty="0" smtClean="0">
                <a:solidFill>
                  <a:srgbClr val="FF0000"/>
                </a:solidFill>
              </a:rPr>
              <a:t>,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6 194 m n. m.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7504" y="6519446"/>
            <a:ext cx="6368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Panorama: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Smial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. Original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was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Smial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de.wikipedia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http://commons.wikimedia.org/wiki/File:Denali_from_McKinley_Princess_pano.jpg?uselang=cs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" name="Picture 2" descr="File:North America satellite glo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505" y="1013846"/>
            <a:ext cx="4295577" cy="529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83505" y="631112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http://commons.wikimedia.org/wiki/File:North_America_satellite_globe.jpg</a:t>
            </a:r>
          </a:p>
        </p:txBody>
      </p:sp>
      <p:sp>
        <p:nvSpPr>
          <p:cNvPr id="20" name="Volný tvar 19"/>
          <p:cNvSpPr/>
          <p:nvPr/>
        </p:nvSpPr>
        <p:spPr>
          <a:xfrm rot="1794295">
            <a:off x="5373565" y="2337218"/>
            <a:ext cx="1509588" cy="1885483"/>
          </a:xfrm>
          <a:custGeom>
            <a:avLst/>
            <a:gdLst>
              <a:gd name="connsiteX0" fmla="*/ 274436 w 1236004"/>
              <a:gd name="connsiteY0" fmla="*/ 289409 h 1212420"/>
              <a:gd name="connsiteX1" fmla="*/ 1131686 w 1236004"/>
              <a:gd name="connsiteY1" fmla="*/ 1180949 h 1212420"/>
              <a:gd name="connsiteX2" fmla="*/ 1131686 w 1236004"/>
              <a:gd name="connsiteY2" fmla="*/ 929489 h 1212420"/>
              <a:gd name="connsiteX3" fmla="*/ 320156 w 1236004"/>
              <a:gd name="connsiteY3" fmla="*/ 140819 h 1212420"/>
              <a:gd name="connsiteX4" fmla="*/ 116 w 1236004"/>
              <a:gd name="connsiteY4" fmla="*/ 15089 h 1212420"/>
              <a:gd name="connsiteX5" fmla="*/ 274436 w 1236004"/>
              <a:gd name="connsiteY5" fmla="*/ 289409 h 12124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36004" h="1212420">
                <a:moveTo>
                  <a:pt x="274436" y="289409"/>
                </a:moveTo>
                <a:cubicBezTo>
                  <a:pt x="463031" y="483719"/>
                  <a:pt x="988811" y="1074269"/>
                  <a:pt x="1131686" y="1180949"/>
                </a:cubicBezTo>
                <a:cubicBezTo>
                  <a:pt x="1274561" y="1287629"/>
                  <a:pt x="1266941" y="1102844"/>
                  <a:pt x="1131686" y="929489"/>
                </a:cubicBezTo>
                <a:cubicBezTo>
                  <a:pt x="996431" y="756134"/>
                  <a:pt x="508751" y="293219"/>
                  <a:pt x="320156" y="140819"/>
                </a:cubicBezTo>
                <a:cubicBezTo>
                  <a:pt x="131561" y="-11581"/>
                  <a:pt x="3926" y="-15391"/>
                  <a:pt x="116" y="15089"/>
                </a:cubicBezTo>
                <a:cubicBezTo>
                  <a:pt x="-3694" y="45569"/>
                  <a:pt x="85841" y="95099"/>
                  <a:pt x="274436" y="289409"/>
                </a:cubicBezTo>
                <a:close/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 rot="6591098">
            <a:off x="5384940" y="3362536"/>
            <a:ext cx="522051" cy="168434"/>
          </a:xfrm>
          <a:prstGeom prst="ellipse">
            <a:avLst/>
          </a:prstGeom>
          <a:noFill/>
          <a:ln w="571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 rot="4516583">
            <a:off x="5219799" y="4052246"/>
            <a:ext cx="506248" cy="143767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322032" y="1863969"/>
            <a:ext cx="340214" cy="2074985"/>
          </a:xfrm>
          <a:custGeom>
            <a:avLst/>
            <a:gdLst>
              <a:gd name="connsiteX0" fmla="*/ 152645 w 340214"/>
              <a:gd name="connsiteY0" fmla="*/ 0 h 2074985"/>
              <a:gd name="connsiteX1" fmla="*/ 211260 w 340214"/>
              <a:gd name="connsiteY1" fmla="*/ 93785 h 2074985"/>
              <a:gd name="connsiteX2" fmla="*/ 269876 w 340214"/>
              <a:gd name="connsiteY2" fmla="*/ 164123 h 2074985"/>
              <a:gd name="connsiteX3" fmla="*/ 293322 w 340214"/>
              <a:gd name="connsiteY3" fmla="*/ 234462 h 2074985"/>
              <a:gd name="connsiteX4" fmla="*/ 305045 w 340214"/>
              <a:gd name="connsiteY4" fmla="*/ 269631 h 2074985"/>
              <a:gd name="connsiteX5" fmla="*/ 316768 w 340214"/>
              <a:gd name="connsiteY5" fmla="*/ 316523 h 2074985"/>
              <a:gd name="connsiteX6" fmla="*/ 328491 w 340214"/>
              <a:gd name="connsiteY6" fmla="*/ 433754 h 2074985"/>
              <a:gd name="connsiteX7" fmla="*/ 340214 w 340214"/>
              <a:gd name="connsiteY7" fmla="*/ 468923 h 2074985"/>
              <a:gd name="connsiteX8" fmla="*/ 328491 w 340214"/>
              <a:gd name="connsiteY8" fmla="*/ 1043354 h 2074985"/>
              <a:gd name="connsiteX9" fmla="*/ 316768 w 340214"/>
              <a:gd name="connsiteY9" fmla="*/ 1090246 h 2074985"/>
              <a:gd name="connsiteX10" fmla="*/ 293322 w 340214"/>
              <a:gd name="connsiteY10" fmla="*/ 1184031 h 2074985"/>
              <a:gd name="connsiteX11" fmla="*/ 281599 w 340214"/>
              <a:gd name="connsiteY11" fmla="*/ 1266093 h 2074985"/>
              <a:gd name="connsiteX12" fmla="*/ 258153 w 340214"/>
              <a:gd name="connsiteY12" fmla="*/ 1336431 h 2074985"/>
              <a:gd name="connsiteX13" fmla="*/ 222983 w 340214"/>
              <a:gd name="connsiteY13" fmla="*/ 1465385 h 2074985"/>
              <a:gd name="connsiteX14" fmla="*/ 211260 w 340214"/>
              <a:gd name="connsiteY14" fmla="*/ 1500554 h 2074985"/>
              <a:gd name="connsiteX15" fmla="*/ 199537 w 340214"/>
              <a:gd name="connsiteY15" fmla="*/ 1535723 h 2074985"/>
              <a:gd name="connsiteX16" fmla="*/ 176091 w 340214"/>
              <a:gd name="connsiteY16" fmla="*/ 1570893 h 2074985"/>
              <a:gd name="connsiteX17" fmla="*/ 152645 w 340214"/>
              <a:gd name="connsiteY17" fmla="*/ 1641231 h 2074985"/>
              <a:gd name="connsiteX18" fmla="*/ 129199 w 340214"/>
              <a:gd name="connsiteY18" fmla="*/ 1676400 h 2074985"/>
              <a:gd name="connsiteX19" fmla="*/ 105753 w 340214"/>
              <a:gd name="connsiteY19" fmla="*/ 1723293 h 2074985"/>
              <a:gd name="connsiteX20" fmla="*/ 82306 w 340214"/>
              <a:gd name="connsiteY20" fmla="*/ 1793631 h 2074985"/>
              <a:gd name="connsiteX21" fmla="*/ 58860 w 340214"/>
              <a:gd name="connsiteY21" fmla="*/ 1828800 h 2074985"/>
              <a:gd name="connsiteX22" fmla="*/ 47137 w 340214"/>
              <a:gd name="connsiteY22" fmla="*/ 1875693 h 2074985"/>
              <a:gd name="connsiteX23" fmla="*/ 23691 w 340214"/>
              <a:gd name="connsiteY23" fmla="*/ 1946031 h 2074985"/>
              <a:gd name="connsiteX24" fmla="*/ 245 w 340214"/>
              <a:gd name="connsiteY24" fmla="*/ 2063262 h 2074985"/>
              <a:gd name="connsiteX25" fmla="*/ 245 w 340214"/>
              <a:gd name="connsiteY25" fmla="*/ 2074985 h 2074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40214" h="2074985">
                <a:moveTo>
                  <a:pt x="152645" y="0"/>
                </a:moveTo>
                <a:cubicBezTo>
                  <a:pt x="157548" y="8172"/>
                  <a:pt x="198372" y="78319"/>
                  <a:pt x="211260" y="93785"/>
                </a:cubicBezTo>
                <a:cubicBezTo>
                  <a:pt x="286480" y="184048"/>
                  <a:pt x="211664" y="76806"/>
                  <a:pt x="269876" y="164123"/>
                </a:cubicBezTo>
                <a:lnTo>
                  <a:pt x="293322" y="234462"/>
                </a:lnTo>
                <a:cubicBezTo>
                  <a:pt x="297230" y="246185"/>
                  <a:pt x="302048" y="257643"/>
                  <a:pt x="305045" y="269631"/>
                </a:cubicBezTo>
                <a:lnTo>
                  <a:pt x="316768" y="316523"/>
                </a:lnTo>
                <a:cubicBezTo>
                  <a:pt x="320676" y="355600"/>
                  <a:pt x="322519" y="394939"/>
                  <a:pt x="328491" y="433754"/>
                </a:cubicBezTo>
                <a:cubicBezTo>
                  <a:pt x="330370" y="445967"/>
                  <a:pt x="340214" y="456566"/>
                  <a:pt x="340214" y="468923"/>
                </a:cubicBezTo>
                <a:cubicBezTo>
                  <a:pt x="340214" y="660440"/>
                  <a:pt x="335713" y="851973"/>
                  <a:pt x="328491" y="1043354"/>
                </a:cubicBezTo>
                <a:cubicBezTo>
                  <a:pt x="327883" y="1059454"/>
                  <a:pt x="320263" y="1074518"/>
                  <a:pt x="316768" y="1090246"/>
                </a:cubicBezTo>
                <a:cubicBezTo>
                  <a:pt x="297906" y="1175126"/>
                  <a:pt x="314271" y="1121185"/>
                  <a:pt x="293322" y="1184031"/>
                </a:cubicBezTo>
                <a:cubicBezTo>
                  <a:pt x="289414" y="1211385"/>
                  <a:pt x="287812" y="1239169"/>
                  <a:pt x="281599" y="1266093"/>
                </a:cubicBezTo>
                <a:cubicBezTo>
                  <a:pt x="276042" y="1290174"/>
                  <a:pt x="263000" y="1312197"/>
                  <a:pt x="258153" y="1336431"/>
                </a:cubicBezTo>
                <a:cubicBezTo>
                  <a:pt x="241583" y="1419282"/>
                  <a:pt x="252732" y="1376141"/>
                  <a:pt x="222983" y="1465385"/>
                </a:cubicBezTo>
                <a:lnTo>
                  <a:pt x="211260" y="1500554"/>
                </a:lnTo>
                <a:cubicBezTo>
                  <a:pt x="207352" y="1512277"/>
                  <a:pt x="206391" y="1525441"/>
                  <a:pt x="199537" y="1535723"/>
                </a:cubicBezTo>
                <a:cubicBezTo>
                  <a:pt x="191722" y="1547446"/>
                  <a:pt x="181813" y="1558018"/>
                  <a:pt x="176091" y="1570893"/>
                </a:cubicBezTo>
                <a:cubicBezTo>
                  <a:pt x="166054" y="1593477"/>
                  <a:pt x="166354" y="1620667"/>
                  <a:pt x="152645" y="1641231"/>
                </a:cubicBezTo>
                <a:cubicBezTo>
                  <a:pt x="144830" y="1652954"/>
                  <a:pt x="136189" y="1664167"/>
                  <a:pt x="129199" y="1676400"/>
                </a:cubicBezTo>
                <a:cubicBezTo>
                  <a:pt x="120529" y="1691573"/>
                  <a:pt x="112243" y="1707067"/>
                  <a:pt x="105753" y="1723293"/>
                </a:cubicBezTo>
                <a:cubicBezTo>
                  <a:pt x="96574" y="1746240"/>
                  <a:pt x="96015" y="1773067"/>
                  <a:pt x="82306" y="1793631"/>
                </a:cubicBezTo>
                <a:lnTo>
                  <a:pt x="58860" y="1828800"/>
                </a:lnTo>
                <a:cubicBezTo>
                  <a:pt x="54952" y="1844431"/>
                  <a:pt x="51767" y="1860260"/>
                  <a:pt x="47137" y="1875693"/>
                </a:cubicBezTo>
                <a:cubicBezTo>
                  <a:pt x="40035" y="1899365"/>
                  <a:pt x="29685" y="1922055"/>
                  <a:pt x="23691" y="1946031"/>
                </a:cubicBezTo>
                <a:cubicBezTo>
                  <a:pt x="9450" y="2002995"/>
                  <a:pt x="9826" y="1996192"/>
                  <a:pt x="245" y="2063262"/>
                </a:cubicBezTo>
                <a:cubicBezTo>
                  <a:pt x="-308" y="2067130"/>
                  <a:pt x="245" y="2071077"/>
                  <a:pt x="245" y="2074985"/>
                </a:cubicBezTo>
              </a:path>
            </a:pathLst>
          </a:custGeom>
          <a:noFill/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5357803" y="1730190"/>
            <a:ext cx="115120" cy="101391"/>
          </a:xfrm>
          <a:prstGeom prst="star5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5437152" y="1934782"/>
            <a:ext cx="0" cy="61695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2" descr="File:Denali from McKinley Princess pan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61327"/>
            <a:ext cx="6467190" cy="291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37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43591"/>
            <a:ext cx="8712968" cy="1143000"/>
          </a:xfrm>
        </p:spPr>
        <p:txBody>
          <a:bodyPr/>
          <a:lstStyle/>
          <a:p>
            <a:pPr algn="ctr"/>
            <a:r>
              <a:rPr lang="cs-CZ" dirty="0" smtClean="0"/>
              <a:t>Severní Amerika - </a:t>
            </a:r>
            <a:r>
              <a:rPr lang="cs-CZ" dirty="0" smtClean="0"/>
              <a:t>pánve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330" y="1264892"/>
            <a:ext cx="6192688" cy="3102242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Doplň důležité pánve</a:t>
            </a:r>
            <a:r>
              <a:rPr lang="cs-CZ" sz="2400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sz="2400" u="sng" dirty="0">
                <a:solidFill>
                  <a:srgbClr val="FF0000"/>
                </a:solidFill>
              </a:rPr>
              <a:t>Velká pánev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/>
              <a:t>Údolí </a:t>
            </a:r>
            <a:r>
              <a:rPr lang="cs-CZ" sz="2400" dirty="0"/>
              <a:t>smrti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(</a:t>
            </a:r>
            <a:r>
              <a:rPr lang="cs-CZ" sz="2400" dirty="0" err="1"/>
              <a:t>Death</a:t>
            </a:r>
            <a:r>
              <a:rPr lang="cs-CZ" sz="2400" dirty="0"/>
              <a:t> </a:t>
            </a:r>
            <a:r>
              <a:rPr lang="cs-CZ" sz="2400" dirty="0" err="1"/>
              <a:t>Valley</a:t>
            </a:r>
            <a:r>
              <a:rPr lang="cs-CZ" sz="2400" dirty="0"/>
              <a:t>, -86 m)</a:t>
            </a:r>
          </a:p>
          <a:p>
            <a:r>
              <a:rPr lang="cs-CZ" sz="2400" dirty="0" smtClean="0"/>
              <a:t>Velké </a:t>
            </a:r>
            <a:r>
              <a:rPr lang="cs-CZ" sz="2400" dirty="0"/>
              <a:t>solné </a:t>
            </a:r>
            <a:r>
              <a:rPr lang="cs-CZ" sz="2400" dirty="0" smtClean="0"/>
              <a:t>jezero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(</a:t>
            </a:r>
            <a:r>
              <a:rPr lang="cs-CZ" sz="2400" dirty="0"/>
              <a:t>Great Salt </a:t>
            </a:r>
            <a:r>
              <a:rPr lang="cs-CZ" sz="2400" dirty="0" err="1"/>
              <a:t>Lake</a:t>
            </a:r>
            <a:r>
              <a:rPr lang="cs-CZ" sz="2400" dirty="0"/>
              <a:t>)</a:t>
            </a:r>
          </a:p>
          <a:p>
            <a:r>
              <a:rPr lang="cs-CZ" sz="2400" u="sng" dirty="0">
                <a:solidFill>
                  <a:srgbClr val="FF0000"/>
                </a:solidFill>
              </a:rPr>
              <a:t>Grand Canyon </a:t>
            </a:r>
            <a:r>
              <a:rPr lang="cs-CZ" sz="2400" dirty="0"/>
              <a:t>– řeka Colorado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" name="Picture 2" descr="File:North America satellite glo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716" y="1030162"/>
            <a:ext cx="4295577" cy="529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869959" y="633575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http://commons.wikimedia.org/wiki/File:North_America_satellite_globe.jpg</a:t>
            </a:r>
          </a:p>
        </p:txBody>
      </p:sp>
      <p:sp>
        <p:nvSpPr>
          <p:cNvPr id="25" name="Ovál 24"/>
          <p:cNvSpPr/>
          <p:nvPr/>
        </p:nvSpPr>
        <p:spPr>
          <a:xfrm rot="6591098">
            <a:off x="5609843" y="3528233"/>
            <a:ext cx="703569" cy="70509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/>
              </a:solidFill>
            </a:endParaRPr>
          </a:p>
        </p:txBody>
      </p:sp>
      <p:pic>
        <p:nvPicPr>
          <p:cNvPr id="5122" name="Picture 2" descr="Soubor:Mono lake tufa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68957"/>
            <a:ext cx="4436277" cy="295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4940" y="4886073"/>
            <a:ext cx="45054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" indent="0">
              <a:buNone/>
            </a:pP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Autor: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Brocken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  <a:hlinkClick r:id="rId4"/>
              </a:rPr>
              <a:t>Inaglory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pPr marL="45720" indent="0">
              <a:buNone/>
            </a:pP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http://commons.wikimedia.org/wiki/File:Mono_lake_tufa2.JPG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09" y="3187720"/>
            <a:ext cx="4429154" cy="2995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76134" y="5857472"/>
            <a:ext cx="44291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commons.wikimedia.org/wii/File:Death_Valley,19820816,Desert,incoming_near_Shoshones.jpg?uselang=cs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2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39781"/>
          <a:stretch/>
        </p:blipFill>
        <p:spPr bwMode="auto">
          <a:xfrm>
            <a:off x="184447" y="4053763"/>
            <a:ext cx="4436277" cy="2577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bdélník 33"/>
          <p:cNvSpPr/>
          <p:nvPr/>
        </p:nvSpPr>
        <p:spPr>
          <a:xfrm>
            <a:off x="164259" y="6429966"/>
            <a:ext cx="4452904" cy="401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800" dirty="0">
                <a:solidFill>
                  <a:prstClr val="white">
                    <a:lumMod val="75000"/>
                  </a:prstClr>
                </a:solidFill>
              </a:rPr>
              <a:t>http://commons.wikimedia.org/wiki/File:Great_Salt_Lake_view_%28Jan._2006%29.jpg</a:t>
            </a:r>
          </a:p>
          <a:p>
            <a:pPr marL="45720"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800" dirty="0">
                <a:solidFill>
                  <a:prstClr val="white">
                    <a:lumMod val="75000"/>
                  </a:prstClr>
                </a:solidFill>
              </a:rPr>
              <a:t>	 </a:t>
            </a:r>
            <a:endParaRPr lang="cs-CZ" dirty="0"/>
          </a:p>
        </p:txBody>
      </p:sp>
      <p:pic>
        <p:nvPicPr>
          <p:cNvPr id="35" name="Picture 2" descr="File:Grand canyon hermits rest 201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717" y="814298"/>
            <a:ext cx="4377778" cy="573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4762818" y="6260689"/>
            <a:ext cx="4295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chensiyuan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http://commons.wikimedia.org/wiki/File:Grand_canyon_hermits_rest_2010.JPG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950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8" grpId="0"/>
      <p:bldP spid="34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116632"/>
            <a:ext cx="8496944" cy="1143000"/>
          </a:xfrm>
        </p:spPr>
        <p:txBody>
          <a:bodyPr/>
          <a:lstStyle/>
          <a:p>
            <a:r>
              <a:rPr lang="cs-CZ" dirty="0" smtClean="0"/>
              <a:t>Jižní Amerika - horstvo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80016" y="1004626"/>
            <a:ext cx="4796039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Andy – doplň nejvyšší </a:t>
            </a:r>
            <a:r>
              <a:rPr lang="cs-CZ" sz="2400" dirty="0" smtClean="0"/>
              <a:t>horu:</a:t>
            </a:r>
          </a:p>
          <a:p>
            <a:pPr marL="45720" indent="0">
              <a:buNone/>
            </a:pPr>
            <a:r>
              <a:rPr lang="cs-CZ" sz="24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Mezi výškovými stupni – náhorní plošiny</a:t>
            </a:r>
          </a:p>
          <a:p>
            <a:r>
              <a:rPr lang="cs-CZ" sz="2400" dirty="0" smtClean="0"/>
              <a:t>Patagonie – rozsáhlé </a:t>
            </a:r>
            <a:r>
              <a:rPr lang="cs-CZ" sz="2400" dirty="0" smtClean="0"/>
              <a:t> ledovce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1317" y="1484784"/>
            <a:ext cx="3967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Aconcagua, 6 959 m n. m.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Picture 2" descr="Soubor:South America satellite orthograp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001168"/>
            <a:ext cx="3833435" cy="540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076055" y="6412363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http://commons.wikimedia.org/wiki/File:South_America_satellite_orthographic.jpg</a:t>
            </a:r>
          </a:p>
        </p:txBody>
      </p:sp>
      <p:sp>
        <p:nvSpPr>
          <p:cNvPr id="16" name="Pěticípá hvězda 15"/>
          <p:cNvSpPr/>
          <p:nvPr/>
        </p:nvSpPr>
        <p:spPr>
          <a:xfrm>
            <a:off x="6285294" y="4177690"/>
            <a:ext cx="144016" cy="144016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57150">
                <a:solidFill>
                  <a:schemeClr val="tx1"/>
                </a:solidFill>
              </a:ln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545991" y="4248532"/>
            <a:ext cx="739303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160750" y="5337750"/>
            <a:ext cx="196552" cy="68353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2" descr="File:Aconcagua 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81" y="3335456"/>
            <a:ext cx="4169588" cy="312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49927" y="6124093"/>
            <a:ext cx="3942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it-IT" sz="800" dirty="0" smtClean="0">
                <a:solidFill>
                  <a:schemeClr val="bg1">
                    <a:lumMod val="75000"/>
                  </a:schemeClr>
                </a:solidFill>
              </a:rPr>
              <a:t>Mariordo Mario Roberto Duran Ortiz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http://commons.wikimedia.org/wiki/File:Aconcagua_13.JPG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5" name="Picture 4" descr="File:Perito Moreno Glacier Patagonia Argentina Luca Galuzzi 2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27" y="3330471"/>
            <a:ext cx="4144426" cy="313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60181" y="6000982"/>
            <a:ext cx="4202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Luca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Galuzzi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(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Lucag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)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http://commons.wikimedia.org/wiki/File:Perito_Moreno_Glacier_Patagonia_Argentina_Luca_Galuzzi_2005.JPG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03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9" grpId="0" animBg="1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5627" y="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Nížiny</a:t>
            </a:r>
            <a:endParaRPr lang="cs-CZ" dirty="0"/>
          </a:p>
        </p:txBody>
      </p:sp>
      <p:pic>
        <p:nvPicPr>
          <p:cNvPr id="4" name="Picture 2" descr="File:Earthmap1000x50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6" r="55183" b="15547"/>
          <a:stretch/>
        </p:blipFill>
        <p:spPr bwMode="auto">
          <a:xfrm>
            <a:off x="4163320" y="894402"/>
            <a:ext cx="4758846" cy="562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0" y="1053912"/>
            <a:ext cx="3419872" cy="4227634"/>
          </a:xfrm>
        </p:spPr>
        <p:txBody>
          <a:bodyPr>
            <a:normAutofit lnSpcReduction="10000"/>
          </a:bodyPr>
          <a:lstStyle/>
          <a:p>
            <a:pPr marL="45720" indent="0" algn="r">
              <a:buNone/>
            </a:pPr>
            <a:r>
              <a:rPr lang="cs-CZ" sz="2400" u="sng" dirty="0" smtClean="0"/>
              <a:t>Doplň podle mapy </a:t>
            </a:r>
          </a:p>
          <a:p>
            <a:pPr marL="45720" indent="0" algn="r">
              <a:buNone/>
            </a:pPr>
            <a:r>
              <a:rPr lang="cs-CZ" sz="2400" u="sng" dirty="0" smtClean="0"/>
              <a:t>nížiny:</a:t>
            </a:r>
          </a:p>
          <a:p>
            <a:pPr marL="45720" indent="0" algn="r">
              <a:buNone/>
            </a:pPr>
            <a:endParaRPr lang="cs-CZ" sz="2400" u="sng" dirty="0"/>
          </a:p>
          <a:p>
            <a:pPr marL="45720" indent="0" algn="r">
              <a:buNone/>
            </a:pPr>
            <a:r>
              <a:rPr lang="cs-CZ" sz="2400" dirty="0" smtClean="0"/>
              <a:t>Laplatská</a:t>
            </a:r>
          </a:p>
          <a:p>
            <a:pPr marL="45720" indent="0" algn="r">
              <a:buNone/>
            </a:pPr>
            <a:r>
              <a:rPr lang="cs-CZ" sz="2400" dirty="0" smtClean="0"/>
              <a:t>Mississippská</a:t>
            </a:r>
          </a:p>
          <a:p>
            <a:pPr marL="45720" indent="0" algn="r">
              <a:buNone/>
            </a:pPr>
            <a:r>
              <a:rPr lang="cs-CZ" sz="2400" dirty="0" smtClean="0"/>
              <a:t>Orinocká</a:t>
            </a:r>
          </a:p>
          <a:p>
            <a:pPr marL="45720" indent="0" algn="r">
              <a:buNone/>
            </a:pPr>
            <a:r>
              <a:rPr lang="cs-CZ" sz="2400" dirty="0" smtClean="0"/>
              <a:t>Atlantská</a:t>
            </a:r>
          </a:p>
          <a:p>
            <a:pPr marL="45720" indent="0" algn="r">
              <a:buNone/>
            </a:pPr>
            <a:r>
              <a:rPr lang="cs-CZ" sz="2400" dirty="0" smtClean="0"/>
              <a:t>Arktická</a:t>
            </a:r>
          </a:p>
          <a:p>
            <a:pPr marL="45720" indent="0" algn="r">
              <a:buNone/>
            </a:pPr>
            <a:r>
              <a:rPr lang="cs-CZ" sz="2400" dirty="0" smtClean="0"/>
              <a:t>Amazonská</a:t>
            </a:r>
            <a:endParaRPr lang="cs-CZ" sz="2400" dirty="0"/>
          </a:p>
          <a:p>
            <a:pPr marL="45720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89759" y="4096292"/>
            <a:ext cx="257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187805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97689" y="4989159"/>
            <a:ext cx="244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29957" y="2462824"/>
            <a:ext cx="378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65602" y="2479550"/>
            <a:ext cx="2164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59163" y="3567464"/>
            <a:ext cx="461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63320" y="6519446"/>
            <a:ext cx="45662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jimht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shaw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dot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ca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http://commons.wikimedia.org/wiki/File:Earthmap1000x500.jpg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0" name="Zástupný symbol pro obsah 8"/>
          <p:cNvSpPr txBox="1">
            <a:spLocks/>
          </p:cNvSpPr>
          <p:nvPr/>
        </p:nvSpPr>
        <p:spPr>
          <a:xfrm>
            <a:off x="3411452" y="2368674"/>
            <a:ext cx="732446" cy="26765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3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5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6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4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2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b="1" dirty="0">
                <a:solidFill>
                  <a:srgbClr val="FF0000"/>
                </a:solidFill>
              </a:rPr>
              <a:t>1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72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12586"/>
            <a:ext cx="6512511" cy="1143000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0538" y="692696"/>
            <a:ext cx="5415558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Nejdelší pohoří na světě:</a:t>
            </a:r>
          </a:p>
          <a:p>
            <a:r>
              <a:rPr lang="cs-CZ" sz="2400" dirty="0" smtClean="0"/>
              <a:t>Nejvyšší hora And:</a:t>
            </a:r>
          </a:p>
          <a:p>
            <a:r>
              <a:rPr lang="cs-CZ" sz="2400" dirty="0" smtClean="0"/>
              <a:t>Sopka a zároveň jazykolam:</a:t>
            </a:r>
          </a:p>
          <a:p>
            <a:r>
              <a:rPr lang="cs-CZ" sz="2400" dirty="0" smtClean="0"/>
              <a:t>Řeka </a:t>
            </a:r>
            <a:r>
              <a:rPr lang="cs-CZ" sz="2400" dirty="0" smtClean="0"/>
              <a:t>vytvářející Grand </a:t>
            </a:r>
            <a:r>
              <a:rPr lang="cs-CZ" sz="2400" dirty="0" smtClean="0"/>
              <a:t>Canyon:</a:t>
            </a:r>
          </a:p>
          <a:p>
            <a:r>
              <a:rPr lang="cs-CZ" sz="2400" dirty="0" smtClean="0"/>
              <a:t>Nížina okolo </a:t>
            </a:r>
            <a:r>
              <a:rPr lang="cs-CZ" sz="2400" dirty="0" err="1" smtClean="0"/>
              <a:t>Hudsonova</a:t>
            </a:r>
            <a:r>
              <a:rPr lang="cs-CZ" sz="2400" dirty="0" smtClean="0"/>
              <a:t> zálivu:</a:t>
            </a:r>
          </a:p>
          <a:p>
            <a:r>
              <a:rPr lang="cs-CZ" sz="2400" dirty="0" smtClean="0"/>
              <a:t>2 dílčí pásma Kordiller:</a:t>
            </a:r>
          </a:p>
          <a:p>
            <a:r>
              <a:rPr lang="cs-CZ" sz="2400" dirty="0" smtClean="0"/>
              <a:t>Nížina na severu Jižní Ameriky: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692696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Kordillery (15 000 km)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3523" y="1154361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Aconcagua (6 959 m n. m.)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62893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Popocatépetl</a:t>
            </a:r>
            <a:r>
              <a:rPr lang="cs-CZ" sz="2400" dirty="0" smtClean="0">
                <a:solidFill>
                  <a:srgbClr val="FF0000"/>
                </a:solidFill>
              </a:rPr>
              <a:t> (5 452 m n. m.)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2558" y="212930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Colorado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2558" y="259097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Arktická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71900" y="3076012"/>
            <a:ext cx="5076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např.: Skalnaté hory, Sierra Nevada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2558" y="3522169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Orinocká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100" name="Picture 4" descr="File:PopoAmeca2zoo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413" y="4022749"/>
            <a:ext cx="3945043" cy="271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Ficheiro:Grand canyon yavapal point 20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80" y="4022749"/>
            <a:ext cx="4091068" cy="266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85571" y="6344054"/>
            <a:ext cx="42267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chensiyuan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commons.wikimedia.org/wiki/File:Grand_canyon_yavapal_point_2010.JPG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30956" y="6388297"/>
            <a:ext cx="47591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utor:PopoAmeca2.JPG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AlejandroLinaresGarciaderivative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work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Ricraider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(talk)by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ricraide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http://commons.wikimedia.org/wiki/File:PopoAmeca2zoom.jpg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27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Opakování - </a:t>
            </a:r>
            <a:r>
              <a:rPr lang="cs-CZ" sz="3600" dirty="0" smtClean="0"/>
              <a:t>orientace </a:t>
            </a:r>
            <a:r>
              <a:rPr lang="cs-CZ" sz="3600" dirty="0" smtClean="0"/>
              <a:t>v mapě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12628"/>
            <a:ext cx="3096344" cy="43100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podle mapy: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1) </a:t>
            </a:r>
            <a:r>
              <a:rPr lang="cs-CZ" sz="2400" dirty="0" smtClean="0">
                <a:solidFill>
                  <a:schemeClr val="tx1"/>
                </a:solidFill>
              </a:rPr>
              <a:t>nížina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2) </a:t>
            </a:r>
            <a:r>
              <a:rPr lang="cs-CZ" sz="2400" dirty="0" smtClean="0">
                <a:solidFill>
                  <a:schemeClr val="tx1"/>
                </a:solidFill>
              </a:rPr>
              <a:t>pohoří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3) </a:t>
            </a:r>
            <a:r>
              <a:rPr lang="cs-CZ" sz="2400" dirty="0" smtClean="0">
                <a:solidFill>
                  <a:schemeClr val="tx1"/>
                </a:solidFill>
              </a:rPr>
              <a:t>hora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) nížina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5) </a:t>
            </a:r>
            <a:r>
              <a:rPr lang="cs-CZ" sz="2400" dirty="0" smtClean="0">
                <a:solidFill>
                  <a:schemeClr val="tx1"/>
                </a:solidFill>
              </a:rPr>
              <a:t>hora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6) </a:t>
            </a:r>
            <a:r>
              <a:rPr lang="cs-CZ" sz="2400" dirty="0" smtClean="0">
                <a:solidFill>
                  <a:schemeClr val="tx1"/>
                </a:solidFill>
              </a:rPr>
              <a:t>pánev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7) nížina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8) hory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 descr="File:Earthmap1000x50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6" r="55183" b="15547"/>
          <a:stretch/>
        </p:blipFill>
        <p:spPr bwMode="auto">
          <a:xfrm>
            <a:off x="3737384" y="944556"/>
            <a:ext cx="5184576" cy="576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07904" y="6550223"/>
            <a:ext cx="496855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jimht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shaw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dot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ca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http://commons.wikimedia.org/wiki/File:Earthmap1000x500.jpg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9756" y="1767007"/>
            <a:ext cx="244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6979" y="429745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30358" y="5145892"/>
            <a:ext cx="2164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89173" y="2471271"/>
            <a:ext cx="461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46342" y="5037881"/>
            <a:ext cx="257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19229" y="4009628"/>
            <a:ext cx="378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1572866" y="1772816"/>
            <a:ext cx="3096344" cy="41044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Laplatská 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Andy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Mt</a:t>
            </a:r>
            <a:r>
              <a:rPr lang="cs-CZ" sz="2400" dirty="0" smtClean="0">
                <a:solidFill>
                  <a:srgbClr val="FF0000"/>
                </a:solidFill>
              </a:rPr>
              <a:t>. </a:t>
            </a:r>
            <a:r>
              <a:rPr lang="cs-CZ" sz="2400" dirty="0" err="1" smtClean="0">
                <a:solidFill>
                  <a:srgbClr val="FF0000"/>
                </a:solidFill>
              </a:rPr>
              <a:t>McKinley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Amazonská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Aconcagua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Velká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Arktická</a:t>
            </a:r>
          </a:p>
          <a:p>
            <a:pPr marL="45720" indent="0">
              <a:buFont typeface="Georgia" pitchFamily="18" charset="0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Skalnaté</a:t>
            </a:r>
          </a:p>
          <a:p>
            <a:pPr marL="45720" indent="0">
              <a:buFont typeface="Georgia" pitchFamily="18" charset="0"/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Vývojový diagram: vyjmutí 22"/>
          <p:cNvSpPr/>
          <p:nvPr/>
        </p:nvSpPr>
        <p:spPr>
          <a:xfrm>
            <a:off x="7283138" y="5330268"/>
            <a:ext cx="152798" cy="108012"/>
          </a:xfrm>
          <a:prstGeom prst="flowChartExtra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vyjmutí 23"/>
          <p:cNvSpPr/>
          <p:nvPr/>
        </p:nvSpPr>
        <p:spPr>
          <a:xfrm>
            <a:off x="4702051" y="1734550"/>
            <a:ext cx="152798" cy="108012"/>
          </a:xfrm>
          <a:prstGeom prst="flowChartExtra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77511" y="1886496"/>
            <a:ext cx="3994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89439" y="1908121"/>
            <a:ext cx="3994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989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7544" y="260648"/>
            <a:ext cx="8229600" cy="6264695"/>
          </a:xfrm>
        </p:spPr>
        <p:txBody>
          <a:bodyPr>
            <a:normAutofit/>
          </a:bodyPr>
          <a:lstStyle/>
          <a:p>
            <a:r>
              <a:rPr lang="cs-CZ" sz="2000" u="sng" dirty="0"/>
              <a:t>Seznam pramenů a literatury:</a:t>
            </a:r>
          </a:p>
          <a:p>
            <a:r>
              <a:rPr lang="cs-CZ" sz="2000" dirty="0"/>
              <a:t>http://cs.wikipedia.org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/>
              <a:t>SW </a:t>
            </a:r>
            <a:r>
              <a:rPr lang="cs-CZ" sz="2000" dirty="0" err="1"/>
              <a:t>Activ</a:t>
            </a:r>
            <a:r>
              <a:rPr lang="cs-CZ" sz="2000" dirty="0"/>
              <a:t> Studio a </a:t>
            </a:r>
            <a:r>
              <a:rPr lang="cs-CZ" sz="2000" dirty="0" err="1"/>
              <a:t>Activ</a:t>
            </a:r>
            <a:r>
              <a:rPr lang="cs-CZ" sz="2000" dirty="0"/>
              <a:t> </a:t>
            </a:r>
            <a:r>
              <a:rPr lang="cs-CZ" sz="2000" dirty="0" err="1"/>
              <a:t>Inspire</a:t>
            </a:r>
            <a:endParaRPr lang="cs-CZ" sz="2000" dirty="0"/>
          </a:p>
          <a:p>
            <a:r>
              <a:rPr lang="cs-CZ" sz="2000" dirty="0"/>
              <a:t>Všechny 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/>
              <a:t>Creativ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obrázkem).</a:t>
            </a:r>
          </a:p>
          <a:p>
            <a:r>
              <a:rPr lang="cs-CZ" sz="2000" dirty="0"/>
              <a:t>SVATOŇOVÁ, H., J. KOLEJKA, P. CHALUPA a D. HÜBELOVÁ.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6636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432</TotalTime>
  <Words>538</Words>
  <Application>Microsoft Office PowerPoint</Application>
  <PresentationFormat>Předvádění na obrazovce (4:3)</PresentationFormat>
  <Paragraphs>153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Povrch Ameriky</vt:lpstr>
      <vt:lpstr>Obecně</vt:lpstr>
      <vt:lpstr>Severní Amerika - horstvo</vt:lpstr>
      <vt:lpstr>Severní Amerika - pánve</vt:lpstr>
      <vt:lpstr>Jižní Amerika - horstvo</vt:lpstr>
      <vt:lpstr>Nížiny</vt:lpstr>
      <vt:lpstr>Opakování</vt:lpstr>
      <vt:lpstr>Opakování - orientace v mapě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40</cp:revision>
  <dcterms:created xsi:type="dcterms:W3CDTF">2013-06-26T11:09:35Z</dcterms:created>
  <dcterms:modified xsi:type="dcterms:W3CDTF">2013-06-26T18:51:58Z</dcterms:modified>
</cp:coreProperties>
</file>