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5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1518C-C4D8-4C66-A5CC-88733679CA1D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6967B2-A728-4E5B-AACF-00ED22B841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70870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1518C-C4D8-4C66-A5CC-88733679CA1D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6967B2-A728-4E5B-AACF-00ED22B841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44104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1518C-C4D8-4C66-A5CC-88733679CA1D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6967B2-A728-4E5B-AACF-00ED22B841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15971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1518C-C4D8-4C66-A5CC-88733679CA1D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6967B2-A728-4E5B-AACF-00ED22B841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35868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1518C-C4D8-4C66-A5CC-88733679CA1D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6967B2-A728-4E5B-AACF-00ED22B841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5105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1518C-C4D8-4C66-A5CC-88733679CA1D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6967B2-A728-4E5B-AACF-00ED22B841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281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1518C-C4D8-4C66-A5CC-88733679CA1D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6967B2-A728-4E5B-AACF-00ED22B841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25521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1518C-C4D8-4C66-A5CC-88733679CA1D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6967B2-A728-4E5B-AACF-00ED22B841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57947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1518C-C4D8-4C66-A5CC-88733679CA1D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6967B2-A728-4E5B-AACF-00ED22B841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88655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1518C-C4D8-4C66-A5CC-88733679CA1D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6967B2-A728-4E5B-AACF-00ED22B841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61685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1518C-C4D8-4C66-A5CC-88733679CA1D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6967B2-A728-4E5B-AACF-00ED22B841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37009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A1518C-C4D8-4C66-A5CC-88733679CA1D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6967B2-A728-4E5B-AACF-00ED22B841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88883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uzanelly-kone.estranky.cz/img/picture/5/Black20Horse.jpg" TargetMode="External"/><Relationship Id="rId2" Type="http://schemas.openxmlformats.org/officeDocument/2006/relationships/hyperlink" Target="http://t3.gstatic.com/images?q=tbn:ANd9GcRtvUkTp31gLg4NWtSMmAZn9bDdAYlOr7i-PtgtNczp5A37bpqRqQ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rez3\Desktop\loga_patic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764704"/>
            <a:ext cx="4600575" cy="942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8395" y="4624153"/>
            <a:ext cx="2243274" cy="1673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266923" y="2132856"/>
            <a:ext cx="8458200" cy="2520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Název školy: </a:t>
            </a:r>
            <a:r>
              <a:rPr lang="cs-CZ" sz="2800" dirty="0"/>
              <a:t>Z</a:t>
            </a:r>
            <a:r>
              <a:rPr lang="cs-CZ" sz="2800" dirty="0" smtClean="0"/>
              <a:t>Š a M</a:t>
            </a:r>
            <a:r>
              <a:rPr lang="cs-CZ" sz="2800" dirty="0"/>
              <a:t>Š</a:t>
            </a:r>
            <a:r>
              <a:rPr lang="cs-CZ" sz="2800" dirty="0" smtClean="0"/>
              <a:t> </a:t>
            </a:r>
            <a:r>
              <a:rPr lang="cs-CZ" sz="2800" dirty="0"/>
              <a:t>Z</a:t>
            </a:r>
            <a:r>
              <a:rPr lang="cs-CZ" sz="2800" dirty="0" smtClean="0"/>
              <a:t>vole</a:t>
            </a:r>
            <a:br>
              <a:rPr lang="cs-CZ" sz="2800" dirty="0" smtClean="0"/>
            </a:br>
            <a:r>
              <a:rPr lang="cs-CZ" sz="2800" dirty="0" smtClean="0"/>
              <a:t>Autor: </a:t>
            </a:r>
            <a:r>
              <a:rPr lang="cs-CZ" sz="2800" dirty="0" smtClean="0"/>
              <a:t>Mgr. Jana Němcová</a:t>
            </a:r>
          </a:p>
          <a:p>
            <a:r>
              <a:rPr lang="cs-CZ" sz="2800" dirty="0" smtClean="0"/>
              <a:t>Název</a:t>
            </a:r>
            <a:r>
              <a:rPr lang="cs-CZ" sz="2800" dirty="0" smtClean="0"/>
              <a:t>: </a:t>
            </a:r>
            <a:r>
              <a:rPr lang="cs-CZ" sz="2800" dirty="0" smtClean="0"/>
              <a:t>VY_52_INOVACE_04 II Hospodářská zvířata</a:t>
            </a:r>
          </a:p>
          <a:p>
            <a:r>
              <a:rPr lang="cs-CZ" sz="2800" dirty="0" smtClean="0"/>
              <a:t>Téma</a:t>
            </a:r>
            <a:r>
              <a:rPr lang="cs-CZ" sz="2800" dirty="0" smtClean="0"/>
              <a:t>: </a:t>
            </a:r>
            <a:r>
              <a:rPr lang="cs-CZ" sz="2800" dirty="0" smtClean="0"/>
              <a:t>Člověk a jeho svět – Prvouka</a:t>
            </a:r>
          </a:p>
          <a:p>
            <a:r>
              <a:rPr lang="cs-CZ" sz="2800" dirty="0" smtClean="0"/>
              <a:t>Číslo </a:t>
            </a:r>
            <a:r>
              <a:rPr lang="cs-CZ" sz="2800" dirty="0" smtClean="0"/>
              <a:t>projektu: CZ.1.07/1.4.00/21.0305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87226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K OBRÁZKU SPRÁVNÝ NÁZEV PRO SAMCE, SAMICI A MLÁDĚ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420888"/>
            <a:ext cx="4680520" cy="33862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0320773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PRASE</a:t>
            </a:r>
          </a:p>
          <a:p>
            <a:r>
              <a:rPr lang="cs-CZ" dirty="0" smtClean="0"/>
              <a:t>PRASNICE</a:t>
            </a:r>
          </a:p>
          <a:p>
            <a:r>
              <a:rPr lang="cs-CZ" dirty="0" smtClean="0"/>
              <a:t>SELE (PODSVINČE)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7593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K OBRÁZKU SPRÁVNÝ NÁZEV PRO SAMCE, SAMICI A MLÁDĚ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589" y="2571750"/>
            <a:ext cx="5029911" cy="32335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06254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KRÁLÍK </a:t>
            </a:r>
          </a:p>
          <a:p>
            <a:r>
              <a:rPr lang="cs-CZ" dirty="0" smtClean="0"/>
              <a:t>RAMLICE</a:t>
            </a:r>
          </a:p>
          <a:p>
            <a:r>
              <a:rPr lang="cs-CZ" dirty="0" smtClean="0"/>
              <a:t>KRÁLÍČE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8113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K OBRÁZKU SPRÁVNÝ NÁZEV PRO SAMCE, SAMICI A MLÁDĚ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362199"/>
            <a:ext cx="4885134" cy="36475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1344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HŘEBEC</a:t>
            </a:r>
          </a:p>
          <a:p>
            <a:r>
              <a:rPr lang="cs-CZ" dirty="0" smtClean="0"/>
              <a:t>KLISNA</a:t>
            </a:r>
          </a:p>
          <a:p>
            <a:r>
              <a:rPr lang="cs-CZ" dirty="0" smtClean="0"/>
              <a:t>HŘÍBĚ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2252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K OBRÁZKU SPRÁVNÝ NÁZEV PRO SAMCE, SAMICI A MLÁDĚ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5739" y="1916832"/>
            <a:ext cx="6096000" cy="4076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0733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KAČER</a:t>
            </a:r>
          </a:p>
          <a:p>
            <a:r>
              <a:rPr lang="cs-CZ" dirty="0" smtClean="0"/>
              <a:t>KACHNA</a:t>
            </a:r>
          </a:p>
          <a:p>
            <a:r>
              <a:rPr lang="cs-CZ" dirty="0" smtClean="0"/>
              <a:t>KACHNĚ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790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K OBRÁZKU SPRÁVNÝ NÁZEV PRO SAMCE, SAMICI A MLÁDĚ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9567" y="1772816"/>
            <a:ext cx="5383524" cy="40324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40553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KOZEL</a:t>
            </a:r>
          </a:p>
          <a:p>
            <a:r>
              <a:rPr lang="cs-CZ" dirty="0" smtClean="0"/>
              <a:t>KOZA</a:t>
            </a:r>
          </a:p>
          <a:p>
            <a:r>
              <a:rPr lang="cs-CZ" dirty="0" smtClean="0"/>
              <a:t>KŮZLE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696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K OBRÁZKU SPRÁVNÝ NÁZEV PRO SAMCE, SAMICI A MLÁDĚ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3865" y="2060848"/>
            <a:ext cx="4905896" cy="3674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47700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BÝK (VŮL)</a:t>
            </a:r>
          </a:p>
          <a:p>
            <a:r>
              <a:rPr lang="cs-CZ" dirty="0" smtClean="0"/>
              <a:t>KRÁVA</a:t>
            </a:r>
          </a:p>
          <a:p>
            <a:r>
              <a:rPr lang="cs-CZ" dirty="0" smtClean="0"/>
              <a:t>TELE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7661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K OBRÁZKU SPRÁVNÝ NÁZEV PRO SAMCE, SAMICI A MLÁDĚ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772816"/>
            <a:ext cx="6330280" cy="47477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1235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BERAN</a:t>
            </a:r>
          </a:p>
          <a:p>
            <a:r>
              <a:rPr lang="cs-CZ" dirty="0" smtClean="0"/>
              <a:t>OVCE</a:t>
            </a:r>
          </a:p>
          <a:p>
            <a:r>
              <a:rPr lang="cs-CZ" smtClean="0"/>
              <a:t>JEHNĚ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4146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cs-CZ" dirty="0" smtClean="0"/>
              <a:t>http://images.google.com/imgres?imgurl=http://3.bp.blogspot.com/_HDA0VuaXfOs/R9fPeHCRxvI/AAAAAAAAB6Q/lr4XY-Pe0Yk/s400/pig-thumb.jpg&amp;imgrefurl=http://harlandshaughnessys.blogspot.com/2011/06/miniature-pigs-pets-of.html&amp;usg=__t2hnwtpodgNDcpk1ryFIZjMO6NA=&amp;h=298&amp;w=400&amp;sz=16&amp;hl=cs&amp;start=0&amp;sig2=j0QM-JACF7H9I71VLbzzDA&amp;zoom=1&amp;tbnid=uT5h-lzuZ4rioM:&amp;tbnh=116&amp;tbnw=155&amp;ei=_mb-TZ7TGIPZsgaap9DzDQ&amp;prev=/images%3Fq%3DPRASE%26hl%3Dcs%26sa%3DG%26biw%3D940%26bih%3D600%26tbs%3Diur:fmc%26tbm%3Disch&amp;itbs=1&amp;iact=rc&amp;dur=311&amp;page=1&amp;ndsp=15&amp;ved=1t:429,r:8,s:0&amp;tx=83&amp;ty=49&amp;biw=940&amp;bih=600</a:t>
            </a:r>
          </a:p>
          <a:p>
            <a:r>
              <a:rPr lang="cs-CZ" dirty="0" smtClean="0"/>
              <a:t>http://images.google.com/imgres?imgurl=http://www.geo.de/div/image/59909/zwergkaninchen_popup.jpg&amp;imgrefurl=http://www.geo.de/GEOlino/kreativ/foto-der-woche/59909.html%3Ft%3Dimg%26p%3D77&amp;usg=__vDANz36GbhvyYWSbnbTIMyUZCDk=&amp;h=484&amp;w=750&amp;sz=100&amp;hl=cs&amp;start=15&amp;sig2=1LtvR7E43AYJJRa9UEOaZA&amp;zoom=1&amp;tbnid=DkojRfNJV3qIPM:&amp;tbnh=117&amp;tbnw=174&amp;ei=mWj-Teb9KIT0sgbz07W5AQ&amp;prev=/search%3Fq%3DKR%25C3%2581L%25C3%258DK%26hl%3Dcs%26sa%3DG%26biw%3D940%26bih%3D600%26tbs%3Diur:fmc%26tbm%3Disch&amp;itbs=1&amp;iact=rc&amp;dur=145&amp;page=2&amp;ndsp=14&amp;ved=1t:429,r:2,s:15&amp;tx=118&amp;ty=69&amp;biw=940&amp;bih=600</a:t>
            </a:r>
          </a:p>
          <a:p>
            <a:endParaRPr lang="cs-CZ" dirty="0" smtClean="0"/>
          </a:p>
          <a:p>
            <a:r>
              <a:rPr lang="cs-CZ" dirty="0" smtClean="0">
                <a:hlinkClick r:id="rId2"/>
              </a:rPr>
              <a:t>http://t3.gstatic.com/images?q=tbn:ANd9GcRtvUkTp31gLg4NWtSMmAZn9bDdAYlOr7i-PtgtNczp5A37bpqRqQ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http://www.zuzanelly-kone.estranky.cz/img/picture/5/Black20Horse.jpg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http://images.google.com/imgres?imgurl=http://www.thegamriegoat.co.uk/The%2520Gamrie%2520Goats%2520-%2520Goats%2520Milk%2520Soap.jpg&amp;imgrefurl=http://www.thegamriegoat.co.uk/&amp;usg=__TUD501ijLrK2dZL3-8Ba-z6AIzE=&amp;h=960&amp;w=1280&amp;sz=769&amp;hl=cs&amp;start=0&amp;sig2=PpriU22qiueNMsW0DNJq6A&amp;zoom=1&amp;tbnid=cbAQpygGzE2EXM:&amp;tbnh=115&amp;tbnw=169&amp;ei=y2v-TfmMNJDDswbo69jxDQ&amp;prev=/images%3Fq%3DKOZA%26hl%3Dcs%26sa%3DG%26biw%3D940%26bih%3D600%26tbs%3Diur:fmc%26tbm%3Disch&amp;itbs=1&amp;iact=rc&amp;dur=225&amp;page=1&amp;ndsp=13&amp;ved=1t:429,r:12,s:0&amp;tx=77&amp;ty=48&amp;biw=940&amp;bih=600</a:t>
            </a:r>
          </a:p>
          <a:p>
            <a:endParaRPr lang="cs-CZ" dirty="0" smtClean="0"/>
          </a:p>
          <a:p>
            <a:r>
              <a:rPr lang="cs-CZ" dirty="0" smtClean="0"/>
              <a:t>http://www.bohinj.si/veterinarstvo-medja/slike/Ovca_in_ovka.jpg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9883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188</Words>
  <Application>Microsoft Office PowerPoint</Application>
  <PresentationFormat>Předvádění na obrazovce (4:3)</PresentationFormat>
  <Paragraphs>51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DOPLŇ K OBRÁZKU SPRÁVNÝ NÁZEV PRO SAMCE, SAMICI A MLÁDĚ</vt:lpstr>
      <vt:lpstr>SPRÁVNÁ ODPOVĚĎ</vt:lpstr>
      <vt:lpstr>DOPLŇ K OBRÁZKU SPRÁVNÝ NÁZEV PRO SAMCE, SAMICI A MLÁDĚ</vt:lpstr>
      <vt:lpstr>SPRÁVNÁ ODPOVĚĎ</vt:lpstr>
      <vt:lpstr>DOPLŇ K OBRÁZKU SPRÁVNÝ NÁZEV PRO SAMCE, SAMICI A MLÁDĚ</vt:lpstr>
      <vt:lpstr>SPRÁVNÁ ODPOVĚĎ</vt:lpstr>
      <vt:lpstr>DOPLŇ K OBRÁZKU SPRÁVNÝ NÁZEV PRO SAMCE, SAMICI A MLÁDĚ</vt:lpstr>
      <vt:lpstr>SPRÁVNÁ ODPOVĚĎ</vt:lpstr>
      <vt:lpstr>DOPLŇ K OBRÁZKU SPRÁVNÝ NÁZEV PRO SAMCE, SAMICI A MLÁDĚ</vt:lpstr>
      <vt:lpstr>SPRÁVNÁ ODPOVĚĎ</vt:lpstr>
      <vt:lpstr>DOPLŇ K OBRÁZKU SPRÁVNÝ NÁZEV PRO SAMCE, SAMICI A MLÁDĚ</vt:lpstr>
      <vt:lpstr>SPRÁVNÁ ODPOVĚĎ</vt:lpstr>
      <vt:lpstr>DOPLŇ K OBRÁZKU SPRÁVNÝ NÁZEV PRO SAMCE, SAMICI A MLÁDĚ</vt:lpstr>
      <vt:lpstr>SPRÁVNÁ ODPOVĚĎ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HOSPODÁŘSKÁ ZVÍŘATA</dc:title>
  <dc:creator>prez3</dc:creator>
  <cp:lastModifiedBy>Heli</cp:lastModifiedBy>
  <cp:revision>6</cp:revision>
  <dcterms:created xsi:type="dcterms:W3CDTF">2011-06-19T21:12:09Z</dcterms:created>
  <dcterms:modified xsi:type="dcterms:W3CDTF">2011-09-12T16:12:29Z</dcterms:modified>
</cp:coreProperties>
</file>